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4" r:id="rId1"/>
  </p:sldMasterIdLst>
  <p:sldIdLst>
    <p:sldId id="256" r:id="rId2"/>
    <p:sldId id="257" r:id="rId3"/>
    <p:sldId id="266" r:id="rId4"/>
    <p:sldId id="264" r:id="rId5"/>
    <p:sldId id="265" r:id="rId6"/>
    <p:sldId id="258" r:id="rId7"/>
    <p:sldId id="259" r:id="rId8"/>
    <p:sldId id="260" r:id="rId9"/>
    <p:sldId id="270" r:id="rId10"/>
    <p:sldId id="272" r:id="rId11"/>
    <p:sldId id="271" r:id="rId12"/>
    <p:sldId id="261" r:id="rId13"/>
    <p:sldId id="262" r:id="rId14"/>
    <p:sldId id="273"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42029"/>
    <p:restoredTop sz="94607"/>
  </p:normalViewPr>
  <p:slideViewPr>
    <p:cSldViewPr snapToGrid="0" snapToObjects="1">
      <p:cViewPr>
        <p:scale>
          <a:sx n="10" d="100"/>
          <a:sy n="10" d="100"/>
        </p:scale>
        <p:origin x="592" y="22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4CADDE4-EA0E-3446-AEA9-FAC27DFD1066}" type="datetimeFigureOut">
              <a:rPr lang="en-US" smtClean="0"/>
              <a:t>1/9/26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1FA0B5-83F0-C040-9351-0FF4AE0FA85A}" type="slidenum">
              <a:rPr lang="en-US" smtClean="0"/>
              <a:t>‹#›</a:t>
            </a:fld>
            <a:endParaRPr lang="en-US"/>
          </a:p>
        </p:txBody>
      </p:sp>
    </p:spTree>
    <p:extLst>
      <p:ext uri="{BB962C8B-B14F-4D97-AF65-F5344CB8AC3E}">
        <p14:creationId xmlns:p14="http://schemas.microsoft.com/office/powerpoint/2010/main" val="1404062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4CADDE4-EA0E-3446-AEA9-FAC27DFD1066}" type="datetimeFigureOut">
              <a:rPr lang="en-US" smtClean="0"/>
              <a:t>1/9/26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1FA0B5-83F0-C040-9351-0FF4AE0FA85A}" type="slidenum">
              <a:rPr lang="en-US" smtClean="0"/>
              <a:t>‹#›</a:t>
            </a:fld>
            <a:endParaRPr lang="en-US"/>
          </a:p>
        </p:txBody>
      </p:sp>
    </p:spTree>
    <p:extLst>
      <p:ext uri="{BB962C8B-B14F-4D97-AF65-F5344CB8AC3E}">
        <p14:creationId xmlns:p14="http://schemas.microsoft.com/office/powerpoint/2010/main" val="2212740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4CADDE4-EA0E-3446-AEA9-FAC27DFD1066}" type="datetimeFigureOut">
              <a:rPr lang="en-US" smtClean="0"/>
              <a:t>1/9/26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1FA0B5-83F0-C040-9351-0FF4AE0FA85A}" type="slidenum">
              <a:rPr lang="en-US" smtClean="0"/>
              <a:t>‹#›</a:t>
            </a:fld>
            <a:endParaRPr lang="en-US"/>
          </a:p>
        </p:txBody>
      </p:sp>
    </p:spTree>
    <p:extLst>
      <p:ext uri="{BB962C8B-B14F-4D97-AF65-F5344CB8AC3E}">
        <p14:creationId xmlns:p14="http://schemas.microsoft.com/office/powerpoint/2010/main" val="3319311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4CADDE4-EA0E-3446-AEA9-FAC27DFD1066}" type="datetimeFigureOut">
              <a:rPr lang="en-US" smtClean="0"/>
              <a:t>1/9/26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1FA0B5-83F0-C040-9351-0FF4AE0FA85A}" type="slidenum">
              <a:rPr lang="en-US" smtClean="0"/>
              <a:t>‹#›</a:t>
            </a:fld>
            <a:endParaRPr lang="en-US"/>
          </a:p>
        </p:txBody>
      </p:sp>
    </p:spTree>
    <p:extLst>
      <p:ext uri="{BB962C8B-B14F-4D97-AF65-F5344CB8AC3E}">
        <p14:creationId xmlns:p14="http://schemas.microsoft.com/office/powerpoint/2010/main" val="37305516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4CADDE4-EA0E-3446-AEA9-FAC27DFD1066}" type="datetimeFigureOut">
              <a:rPr lang="en-US" smtClean="0"/>
              <a:t>1/9/26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1FA0B5-83F0-C040-9351-0FF4AE0FA85A}" type="slidenum">
              <a:rPr lang="en-US" smtClean="0"/>
              <a:t>‹#›</a:t>
            </a:fld>
            <a:endParaRPr lang="en-US"/>
          </a:p>
        </p:txBody>
      </p:sp>
    </p:spTree>
    <p:extLst>
      <p:ext uri="{BB962C8B-B14F-4D97-AF65-F5344CB8AC3E}">
        <p14:creationId xmlns:p14="http://schemas.microsoft.com/office/powerpoint/2010/main" val="3243100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4CADDE4-EA0E-3446-AEA9-FAC27DFD1066}" type="datetimeFigureOut">
              <a:rPr lang="en-US" smtClean="0"/>
              <a:t>1/9/26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1FA0B5-83F0-C040-9351-0FF4AE0FA85A}" type="slidenum">
              <a:rPr lang="en-US" smtClean="0"/>
              <a:t>‹#›</a:t>
            </a:fld>
            <a:endParaRPr lang="en-US"/>
          </a:p>
        </p:txBody>
      </p:sp>
    </p:spTree>
    <p:extLst>
      <p:ext uri="{BB962C8B-B14F-4D97-AF65-F5344CB8AC3E}">
        <p14:creationId xmlns:p14="http://schemas.microsoft.com/office/powerpoint/2010/main" val="11131686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4CADDE4-EA0E-3446-AEA9-FAC27DFD1066}" type="datetimeFigureOut">
              <a:rPr lang="en-US" smtClean="0"/>
              <a:t>1/9/26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11FA0B5-83F0-C040-9351-0FF4AE0FA85A}" type="slidenum">
              <a:rPr lang="en-US" smtClean="0"/>
              <a:t>‹#›</a:t>
            </a:fld>
            <a:endParaRPr lang="en-US"/>
          </a:p>
        </p:txBody>
      </p:sp>
    </p:spTree>
    <p:extLst>
      <p:ext uri="{BB962C8B-B14F-4D97-AF65-F5344CB8AC3E}">
        <p14:creationId xmlns:p14="http://schemas.microsoft.com/office/powerpoint/2010/main" val="18327007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4CADDE4-EA0E-3446-AEA9-FAC27DFD1066}" type="datetimeFigureOut">
              <a:rPr lang="en-US" smtClean="0"/>
              <a:t>1/9/26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11FA0B5-83F0-C040-9351-0FF4AE0FA85A}" type="slidenum">
              <a:rPr lang="en-US" smtClean="0"/>
              <a:t>‹#›</a:t>
            </a:fld>
            <a:endParaRPr lang="en-US"/>
          </a:p>
        </p:txBody>
      </p:sp>
    </p:spTree>
    <p:extLst>
      <p:ext uri="{BB962C8B-B14F-4D97-AF65-F5344CB8AC3E}">
        <p14:creationId xmlns:p14="http://schemas.microsoft.com/office/powerpoint/2010/main" val="37327221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CADDE4-EA0E-3446-AEA9-FAC27DFD1066}" type="datetimeFigureOut">
              <a:rPr lang="en-US" smtClean="0"/>
              <a:t>1/9/26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11FA0B5-83F0-C040-9351-0FF4AE0FA85A}" type="slidenum">
              <a:rPr lang="en-US" smtClean="0"/>
              <a:t>‹#›</a:t>
            </a:fld>
            <a:endParaRPr lang="en-US"/>
          </a:p>
        </p:txBody>
      </p:sp>
    </p:spTree>
    <p:extLst>
      <p:ext uri="{BB962C8B-B14F-4D97-AF65-F5344CB8AC3E}">
        <p14:creationId xmlns:p14="http://schemas.microsoft.com/office/powerpoint/2010/main" val="35062306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4CADDE4-EA0E-3446-AEA9-FAC27DFD1066}" type="datetimeFigureOut">
              <a:rPr lang="en-US" smtClean="0"/>
              <a:t>1/9/26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1FA0B5-83F0-C040-9351-0FF4AE0FA85A}" type="slidenum">
              <a:rPr lang="en-US" smtClean="0"/>
              <a:t>‹#›</a:t>
            </a:fld>
            <a:endParaRPr lang="en-US"/>
          </a:p>
        </p:txBody>
      </p:sp>
    </p:spTree>
    <p:extLst>
      <p:ext uri="{BB962C8B-B14F-4D97-AF65-F5344CB8AC3E}">
        <p14:creationId xmlns:p14="http://schemas.microsoft.com/office/powerpoint/2010/main" val="25849263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4CADDE4-EA0E-3446-AEA9-FAC27DFD1066}" type="datetimeFigureOut">
              <a:rPr lang="en-US" smtClean="0"/>
              <a:t>1/9/26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1FA0B5-83F0-C040-9351-0FF4AE0FA85A}" type="slidenum">
              <a:rPr lang="en-US" smtClean="0"/>
              <a:t>‹#›</a:t>
            </a:fld>
            <a:endParaRPr lang="en-US"/>
          </a:p>
        </p:txBody>
      </p:sp>
    </p:spTree>
    <p:extLst>
      <p:ext uri="{BB962C8B-B14F-4D97-AF65-F5344CB8AC3E}">
        <p14:creationId xmlns:p14="http://schemas.microsoft.com/office/powerpoint/2010/main" val="39885417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4CADDE4-EA0E-3446-AEA9-FAC27DFD1066}" type="datetimeFigureOut">
              <a:rPr lang="en-US" smtClean="0"/>
              <a:t>1/9/26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11FA0B5-83F0-C040-9351-0FF4AE0FA85A}" type="slidenum">
              <a:rPr lang="en-US" smtClean="0"/>
              <a:t>‹#›</a:t>
            </a:fld>
            <a:endParaRPr lang="en-US"/>
          </a:p>
        </p:txBody>
      </p:sp>
    </p:spTree>
    <p:extLst>
      <p:ext uri="{BB962C8B-B14F-4D97-AF65-F5344CB8AC3E}">
        <p14:creationId xmlns:p14="http://schemas.microsoft.com/office/powerpoint/2010/main" val="1305477587"/>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2554449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3B53B1-9657-2548-A0F1-245F4A93C223}"/>
              </a:ext>
            </a:extLst>
          </p:cNvPr>
          <p:cNvSpPr>
            <a:spLocks noGrp="1"/>
          </p:cNvSpPr>
          <p:nvPr>
            <p:ph type="title"/>
          </p:nvPr>
        </p:nvSpPr>
        <p:spPr>
          <a:xfrm>
            <a:off x="838200" y="731520"/>
            <a:ext cx="10515600" cy="5205984"/>
          </a:xfrm>
        </p:spPr>
        <p:txBody>
          <a:bodyPr anchor="t">
            <a:normAutofit/>
          </a:bodyPr>
          <a:lstStyle/>
          <a:p>
            <a:pPr>
              <a:lnSpc>
                <a:spcPts val="6000"/>
              </a:lnSpc>
            </a:pPr>
            <a:r>
              <a:rPr lang="en-US" b="1" dirty="0">
                <a:solidFill>
                  <a:schemeClr val="tx2">
                    <a:lumMod val="50000"/>
                  </a:schemeClr>
                </a:solidFill>
                <a:latin typeface="+mn-lt"/>
              </a:rPr>
              <a:t>We </a:t>
            </a:r>
            <a:r>
              <a:rPr lang="en-US" b="1" dirty="0" err="1">
                <a:solidFill>
                  <a:schemeClr val="tx2">
                    <a:lumMod val="50000"/>
                  </a:schemeClr>
                </a:solidFill>
                <a:latin typeface="+mn-lt"/>
              </a:rPr>
              <a:t>leven</a:t>
            </a:r>
            <a:r>
              <a:rPr lang="en-US" b="1" dirty="0">
                <a:solidFill>
                  <a:schemeClr val="tx2">
                    <a:lumMod val="50000"/>
                  </a:schemeClr>
                </a:solidFill>
                <a:latin typeface="+mn-lt"/>
              </a:rPr>
              <a:t> in twee </a:t>
            </a:r>
            <a:r>
              <a:rPr lang="en-US" b="1" dirty="0" err="1">
                <a:solidFill>
                  <a:schemeClr val="tx2">
                    <a:lumMod val="50000"/>
                  </a:schemeClr>
                </a:solidFill>
                <a:latin typeface="+mn-lt"/>
              </a:rPr>
              <a:t>werelden</a:t>
            </a:r>
            <a:r>
              <a:rPr lang="en-US" b="1" dirty="0">
                <a:solidFill>
                  <a:schemeClr val="tx2">
                    <a:lumMod val="50000"/>
                  </a:schemeClr>
                </a:solidFill>
                <a:latin typeface="+mn-lt"/>
              </a:rPr>
              <a:t>. </a:t>
            </a:r>
            <a:br>
              <a:rPr lang="en-US" b="1" dirty="0">
                <a:solidFill>
                  <a:schemeClr val="tx2">
                    <a:lumMod val="50000"/>
                  </a:schemeClr>
                </a:solidFill>
                <a:latin typeface="+mn-lt"/>
              </a:rPr>
            </a:br>
            <a:r>
              <a:rPr lang="en-US" b="1" dirty="0">
                <a:solidFill>
                  <a:schemeClr val="tx2">
                    <a:lumMod val="50000"/>
                  </a:schemeClr>
                </a:solidFill>
                <a:latin typeface="+mn-lt"/>
              </a:rPr>
              <a:t>Dan </a:t>
            </a:r>
            <a:r>
              <a:rPr lang="en-US" b="1" dirty="0" err="1">
                <a:solidFill>
                  <a:schemeClr val="tx2">
                    <a:lumMod val="50000"/>
                  </a:schemeClr>
                </a:solidFill>
                <a:latin typeface="+mn-lt"/>
              </a:rPr>
              <a:t>wordt</a:t>
            </a:r>
            <a:r>
              <a:rPr lang="en-US" b="1" dirty="0">
                <a:solidFill>
                  <a:schemeClr val="tx2">
                    <a:lumMod val="50000"/>
                  </a:schemeClr>
                </a:solidFill>
                <a:latin typeface="+mn-lt"/>
              </a:rPr>
              <a:t> </a:t>
            </a:r>
            <a:r>
              <a:rPr lang="en-US" b="1" dirty="0" err="1">
                <a:solidFill>
                  <a:schemeClr val="tx2">
                    <a:lumMod val="50000"/>
                  </a:schemeClr>
                </a:solidFill>
                <a:latin typeface="+mn-lt"/>
              </a:rPr>
              <a:t>je</a:t>
            </a:r>
            <a:r>
              <a:rPr lang="en-US" b="1" dirty="0">
                <a:solidFill>
                  <a:schemeClr val="tx2">
                    <a:lumMod val="50000"/>
                  </a:schemeClr>
                </a:solidFill>
                <a:latin typeface="+mn-lt"/>
              </a:rPr>
              <a:t> </a:t>
            </a:r>
            <a:r>
              <a:rPr lang="en-US" b="1" dirty="0" err="1">
                <a:solidFill>
                  <a:schemeClr val="tx2">
                    <a:lumMod val="50000"/>
                  </a:schemeClr>
                </a:solidFill>
                <a:latin typeface="+mn-lt"/>
              </a:rPr>
              <a:t>niet</a:t>
            </a:r>
            <a:r>
              <a:rPr lang="en-US" b="1" dirty="0">
                <a:solidFill>
                  <a:schemeClr val="tx2">
                    <a:lumMod val="50000"/>
                  </a:schemeClr>
                </a:solidFill>
                <a:latin typeface="+mn-lt"/>
              </a:rPr>
              <a:t> </a:t>
            </a:r>
            <a:r>
              <a:rPr lang="en-US" b="1" dirty="0" err="1">
                <a:solidFill>
                  <a:schemeClr val="tx2">
                    <a:lumMod val="50000"/>
                  </a:schemeClr>
                </a:solidFill>
                <a:latin typeface="+mn-lt"/>
              </a:rPr>
              <a:t>altijd</a:t>
            </a:r>
            <a:r>
              <a:rPr lang="en-US" b="1" dirty="0">
                <a:solidFill>
                  <a:schemeClr val="tx2">
                    <a:lumMod val="50000"/>
                  </a:schemeClr>
                </a:solidFill>
                <a:latin typeface="+mn-lt"/>
              </a:rPr>
              <a:t> </a:t>
            </a:r>
            <a:r>
              <a:rPr lang="en-US" b="1" dirty="0" err="1">
                <a:solidFill>
                  <a:schemeClr val="tx2">
                    <a:lumMod val="50000"/>
                  </a:schemeClr>
                </a:solidFill>
                <a:latin typeface="+mn-lt"/>
              </a:rPr>
              <a:t>begrepen</a:t>
            </a:r>
            <a:r>
              <a:rPr lang="en-US" b="1" dirty="0">
                <a:solidFill>
                  <a:schemeClr val="tx2">
                    <a:lumMod val="50000"/>
                  </a:schemeClr>
                </a:solidFill>
                <a:latin typeface="+mn-lt"/>
              </a:rPr>
              <a:t>. </a:t>
            </a:r>
            <a:br>
              <a:rPr lang="en-US" b="1" dirty="0">
                <a:solidFill>
                  <a:schemeClr val="tx2">
                    <a:lumMod val="50000"/>
                  </a:schemeClr>
                </a:solidFill>
                <a:latin typeface="+mn-lt"/>
              </a:rPr>
            </a:br>
            <a:r>
              <a:rPr lang="en-US" b="1" dirty="0" err="1">
                <a:solidFill>
                  <a:schemeClr val="tx2">
                    <a:lumMod val="50000"/>
                  </a:schemeClr>
                </a:solidFill>
                <a:latin typeface="+mn-lt"/>
              </a:rPr>
              <a:t>Jezus</a:t>
            </a:r>
            <a:r>
              <a:rPr lang="en-US" b="1" dirty="0">
                <a:solidFill>
                  <a:schemeClr val="tx2">
                    <a:lumMod val="50000"/>
                  </a:schemeClr>
                </a:solidFill>
                <a:latin typeface="+mn-lt"/>
              </a:rPr>
              <a:t> </a:t>
            </a:r>
            <a:r>
              <a:rPr lang="en-US" b="1" dirty="0" err="1">
                <a:solidFill>
                  <a:schemeClr val="tx2">
                    <a:lumMod val="50000"/>
                  </a:schemeClr>
                </a:solidFill>
                <a:latin typeface="+mn-lt"/>
              </a:rPr>
              <a:t>brengt</a:t>
            </a:r>
            <a:r>
              <a:rPr lang="en-US" b="1" dirty="0">
                <a:solidFill>
                  <a:schemeClr val="tx2">
                    <a:lumMod val="50000"/>
                  </a:schemeClr>
                </a:solidFill>
                <a:latin typeface="+mn-lt"/>
              </a:rPr>
              <a:t> </a:t>
            </a:r>
            <a:r>
              <a:rPr lang="en-US" b="1" dirty="0" err="1">
                <a:solidFill>
                  <a:schemeClr val="tx2">
                    <a:lumMod val="50000"/>
                  </a:schemeClr>
                </a:solidFill>
                <a:latin typeface="+mn-lt"/>
              </a:rPr>
              <a:t>beide</a:t>
            </a:r>
            <a:r>
              <a:rPr lang="en-US" b="1" dirty="0">
                <a:solidFill>
                  <a:schemeClr val="tx2">
                    <a:lumMod val="50000"/>
                  </a:schemeClr>
                </a:solidFill>
                <a:latin typeface="+mn-lt"/>
              </a:rPr>
              <a:t> </a:t>
            </a:r>
            <a:r>
              <a:rPr lang="en-US" b="1" dirty="0" err="1">
                <a:solidFill>
                  <a:schemeClr val="tx2">
                    <a:lumMod val="50000"/>
                  </a:schemeClr>
                </a:solidFill>
                <a:latin typeface="+mn-lt"/>
              </a:rPr>
              <a:t>werelden</a:t>
            </a:r>
            <a:r>
              <a:rPr lang="en-US" b="1" dirty="0">
                <a:solidFill>
                  <a:schemeClr val="tx2">
                    <a:lumMod val="50000"/>
                  </a:schemeClr>
                </a:solidFill>
                <a:latin typeface="+mn-lt"/>
              </a:rPr>
              <a:t> </a:t>
            </a:r>
            <a:r>
              <a:rPr lang="en-US" b="1" dirty="0" err="1">
                <a:solidFill>
                  <a:schemeClr val="tx2">
                    <a:lumMod val="50000"/>
                  </a:schemeClr>
                </a:solidFill>
                <a:latin typeface="+mn-lt"/>
              </a:rPr>
              <a:t>bij</a:t>
            </a:r>
            <a:r>
              <a:rPr lang="en-US" b="1" dirty="0">
                <a:solidFill>
                  <a:schemeClr val="tx2">
                    <a:lumMod val="50000"/>
                  </a:schemeClr>
                </a:solidFill>
                <a:latin typeface="+mn-lt"/>
              </a:rPr>
              <a:t> </a:t>
            </a:r>
            <a:r>
              <a:rPr lang="en-US" b="1" dirty="0" err="1">
                <a:solidFill>
                  <a:schemeClr val="tx2">
                    <a:lumMod val="50000"/>
                  </a:schemeClr>
                </a:solidFill>
                <a:latin typeface="+mn-lt"/>
              </a:rPr>
              <a:t>elkaar</a:t>
            </a:r>
            <a:r>
              <a:rPr lang="en-US" b="1" dirty="0">
                <a:solidFill>
                  <a:schemeClr val="tx2">
                    <a:lumMod val="50000"/>
                  </a:schemeClr>
                </a:solidFill>
                <a:latin typeface="+mn-lt"/>
              </a:rPr>
              <a:t>.</a:t>
            </a:r>
            <a:br>
              <a:rPr lang="en-US" b="1" dirty="0">
                <a:solidFill>
                  <a:schemeClr val="tx2">
                    <a:lumMod val="50000"/>
                  </a:schemeClr>
                </a:solidFill>
                <a:latin typeface="+mn-lt"/>
              </a:rPr>
            </a:br>
            <a:r>
              <a:rPr lang="en-US" b="1" dirty="0" err="1">
                <a:latin typeface="+mn-lt"/>
              </a:rPr>
              <a:t>Vertrouwen</a:t>
            </a:r>
            <a:r>
              <a:rPr lang="en-US" b="1" dirty="0">
                <a:latin typeface="+mn-lt"/>
              </a:rPr>
              <a:t> </a:t>
            </a:r>
            <a:r>
              <a:rPr lang="en-US" b="1" dirty="0" err="1">
                <a:latin typeface="+mn-lt"/>
              </a:rPr>
              <a:t>maakt</a:t>
            </a:r>
            <a:r>
              <a:rPr lang="en-US" b="1" dirty="0">
                <a:latin typeface="+mn-lt"/>
              </a:rPr>
              <a:t> </a:t>
            </a:r>
            <a:r>
              <a:rPr lang="en-US" b="1" dirty="0" err="1">
                <a:latin typeface="+mn-lt"/>
              </a:rPr>
              <a:t>luisteren</a:t>
            </a:r>
            <a:r>
              <a:rPr lang="en-US" b="1" dirty="0">
                <a:latin typeface="+mn-lt"/>
              </a:rPr>
              <a:t> </a:t>
            </a:r>
            <a:r>
              <a:rPr lang="en-US" b="1" dirty="0" err="1">
                <a:latin typeface="+mn-lt"/>
              </a:rPr>
              <a:t>veilig</a:t>
            </a:r>
            <a:r>
              <a:rPr lang="en-US" b="1" dirty="0">
                <a:latin typeface="+mn-lt"/>
              </a:rPr>
              <a:t>. </a:t>
            </a:r>
            <a:br>
              <a:rPr lang="en-US" b="1" dirty="0">
                <a:solidFill>
                  <a:schemeClr val="tx2">
                    <a:lumMod val="50000"/>
                  </a:schemeClr>
                </a:solidFill>
                <a:latin typeface="+mn-lt"/>
              </a:rPr>
            </a:br>
            <a:endParaRPr lang="en-US" b="1" dirty="0">
              <a:solidFill>
                <a:schemeClr val="tx2">
                  <a:lumMod val="50000"/>
                </a:schemeClr>
              </a:solidFill>
              <a:latin typeface="+mn-lt"/>
            </a:endParaRPr>
          </a:p>
        </p:txBody>
      </p:sp>
      <p:sp>
        <p:nvSpPr>
          <p:cNvPr id="3" name="Rectangle 2">
            <a:extLst>
              <a:ext uri="{FF2B5EF4-FFF2-40B4-BE49-F238E27FC236}">
                <a16:creationId xmlns:a16="http://schemas.microsoft.com/office/drawing/2014/main" id="{66C19C3A-0757-8646-B038-47818ED4C64B}"/>
              </a:ext>
            </a:extLst>
          </p:cNvPr>
          <p:cNvSpPr/>
          <p:nvPr/>
        </p:nvSpPr>
        <p:spPr>
          <a:xfrm>
            <a:off x="1993127" y="4367844"/>
            <a:ext cx="9192768" cy="1569660"/>
          </a:xfrm>
          <a:prstGeom prst="rect">
            <a:avLst/>
          </a:prstGeom>
        </p:spPr>
        <p:txBody>
          <a:bodyPr wrap="square">
            <a:spAutoFit/>
          </a:bodyPr>
          <a:lstStyle/>
          <a:p>
            <a:r>
              <a:rPr lang="en-US" sz="3200" i="1" dirty="0" err="1"/>
              <a:t>Wijk</a:t>
            </a:r>
            <a:r>
              <a:rPr lang="en-US" sz="3200" i="1" dirty="0"/>
              <a:t> </a:t>
            </a:r>
            <a:r>
              <a:rPr lang="en-US" sz="3200" i="1" dirty="0" err="1"/>
              <a:t>niet</a:t>
            </a:r>
            <a:r>
              <a:rPr lang="en-US" sz="3200" i="1" dirty="0"/>
              <a:t> </a:t>
            </a:r>
            <a:r>
              <a:rPr lang="en-US" sz="3200" i="1" dirty="0" err="1"/>
              <a:t>af</a:t>
            </a:r>
            <a:r>
              <a:rPr lang="en-US" sz="3200" i="1" dirty="0"/>
              <a:t> </a:t>
            </a:r>
            <a:r>
              <a:rPr lang="en-US" sz="3200" i="1" dirty="0" err="1"/>
              <a:t>naar</a:t>
            </a:r>
            <a:r>
              <a:rPr lang="en-US" sz="3200" i="1" dirty="0"/>
              <a:t> </a:t>
            </a:r>
            <a:r>
              <a:rPr lang="en-US" sz="3200" i="1" dirty="0" err="1"/>
              <a:t>rechts</a:t>
            </a:r>
            <a:r>
              <a:rPr lang="en-US" sz="3200" i="1" dirty="0"/>
              <a:t>, </a:t>
            </a:r>
            <a:r>
              <a:rPr lang="en-US" sz="3200" i="1" dirty="0" err="1"/>
              <a:t>wijk</a:t>
            </a:r>
            <a:r>
              <a:rPr lang="en-US" sz="3200" i="1" dirty="0"/>
              <a:t> </a:t>
            </a:r>
            <a:r>
              <a:rPr lang="en-US" sz="3200" i="1" dirty="0" err="1"/>
              <a:t>niet</a:t>
            </a:r>
            <a:r>
              <a:rPr lang="en-US" sz="3200" i="1" dirty="0"/>
              <a:t> </a:t>
            </a:r>
            <a:r>
              <a:rPr lang="en-US" sz="3200" i="1" dirty="0" err="1"/>
              <a:t>af</a:t>
            </a:r>
            <a:r>
              <a:rPr lang="en-US" sz="3200" i="1" dirty="0"/>
              <a:t> </a:t>
            </a:r>
            <a:r>
              <a:rPr lang="en-US" sz="3200" i="1" dirty="0" err="1"/>
              <a:t>naar</a:t>
            </a:r>
            <a:r>
              <a:rPr lang="en-US" sz="3200" i="1" dirty="0"/>
              <a:t> links</a:t>
            </a:r>
            <a:br>
              <a:rPr lang="en-US" sz="3200" i="1" dirty="0"/>
            </a:br>
            <a:r>
              <a:rPr lang="en-US" sz="3200" i="1" dirty="0" err="1"/>
              <a:t>Wijk</a:t>
            </a:r>
            <a:r>
              <a:rPr lang="en-US" sz="3200" i="1" dirty="0"/>
              <a:t> </a:t>
            </a:r>
            <a:r>
              <a:rPr lang="en-US" sz="3200" i="1" dirty="0" err="1"/>
              <a:t>alleen</a:t>
            </a:r>
            <a:r>
              <a:rPr lang="en-US" sz="3200" i="1" dirty="0"/>
              <a:t> </a:t>
            </a:r>
            <a:r>
              <a:rPr lang="en-US" sz="3200" i="1" dirty="0" err="1"/>
              <a:t>uit</a:t>
            </a:r>
            <a:r>
              <a:rPr lang="en-US" sz="3200" i="1" dirty="0"/>
              <a:t> </a:t>
            </a:r>
            <a:r>
              <a:rPr lang="en-US" sz="3200" i="1" dirty="0" err="1"/>
              <a:t>voor</a:t>
            </a:r>
            <a:r>
              <a:rPr lang="en-US" sz="3200" i="1" dirty="0"/>
              <a:t> het </a:t>
            </a:r>
            <a:r>
              <a:rPr lang="en-US" sz="3200" i="1" dirty="0" err="1"/>
              <a:t>kwaad</a:t>
            </a:r>
            <a:br>
              <a:rPr lang="en-US" sz="3200" i="1" dirty="0"/>
            </a:br>
            <a:r>
              <a:rPr lang="en-US" sz="3200" i="1" dirty="0"/>
              <a:t>							</a:t>
            </a:r>
            <a:r>
              <a:rPr lang="en-US" sz="2400" i="1" dirty="0"/>
              <a:t>   	       (Spr.4:27)</a:t>
            </a:r>
          </a:p>
        </p:txBody>
      </p:sp>
    </p:spTree>
    <p:extLst>
      <p:ext uri="{BB962C8B-B14F-4D97-AF65-F5344CB8AC3E}">
        <p14:creationId xmlns:p14="http://schemas.microsoft.com/office/powerpoint/2010/main" val="5965395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3B53B1-9657-2548-A0F1-245F4A93C223}"/>
              </a:ext>
            </a:extLst>
          </p:cNvPr>
          <p:cNvSpPr>
            <a:spLocks noGrp="1"/>
          </p:cNvSpPr>
          <p:nvPr>
            <p:ph type="title"/>
          </p:nvPr>
        </p:nvSpPr>
        <p:spPr>
          <a:xfrm>
            <a:off x="838200" y="731520"/>
            <a:ext cx="10515600" cy="5205984"/>
          </a:xfrm>
        </p:spPr>
        <p:txBody>
          <a:bodyPr anchor="t">
            <a:normAutofit/>
          </a:bodyPr>
          <a:lstStyle/>
          <a:p>
            <a:pPr>
              <a:lnSpc>
                <a:spcPts val="6000"/>
              </a:lnSpc>
            </a:pPr>
            <a:r>
              <a:rPr lang="en-US" b="1" dirty="0">
                <a:solidFill>
                  <a:schemeClr val="tx2">
                    <a:lumMod val="50000"/>
                  </a:schemeClr>
                </a:solidFill>
                <a:latin typeface="+mn-lt"/>
              </a:rPr>
              <a:t>We </a:t>
            </a:r>
            <a:r>
              <a:rPr lang="en-US" b="1" dirty="0" err="1">
                <a:solidFill>
                  <a:schemeClr val="tx2">
                    <a:lumMod val="50000"/>
                  </a:schemeClr>
                </a:solidFill>
                <a:latin typeface="+mn-lt"/>
              </a:rPr>
              <a:t>leven</a:t>
            </a:r>
            <a:r>
              <a:rPr lang="en-US" b="1" dirty="0">
                <a:solidFill>
                  <a:schemeClr val="tx2">
                    <a:lumMod val="50000"/>
                  </a:schemeClr>
                </a:solidFill>
                <a:latin typeface="+mn-lt"/>
              </a:rPr>
              <a:t> in twee </a:t>
            </a:r>
            <a:r>
              <a:rPr lang="en-US" b="1" dirty="0" err="1">
                <a:solidFill>
                  <a:schemeClr val="tx2">
                    <a:lumMod val="50000"/>
                  </a:schemeClr>
                </a:solidFill>
                <a:latin typeface="+mn-lt"/>
              </a:rPr>
              <a:t>werelden</a:t>
            </a:r>
            <a:r>
              <a:rPr lang="en-US" b="1" dirty="0">
                <a:solidFill>
                  <a:schemeClr val="tx2">
                    <a:lumMod val="50000"/>
                  </a:schemeClr>
                </a:solidFill>
                <a:latin typeface="+mn-lt"/>
              </a:rPr>
              <a:t>. </a:t>
            </a:r>
            <a:br>
              <a:rPr lang="en-US" b="1" dirty="0">
                <a:solidFill>
                  <a:schemeClr val="tx2">
                    <a:lumMod val="50000"/>
                  </a:schemeClr>
                </a:solidFill>
                <a:latin typeface="+mn-lt"/>
              </a:rPr>
            </a:br>
            <a:r>
              <a:rPr lang="en-US" b="1" dirty="0">
                <a:solidFill>
                  <a:schemeClr val="tx2">
                    <a:lumMod val="50000"/>
                  </a:schemeClr>
                </a:solidFill>
                <a:latin typeface="+mn-lt"/>
              </a:rPr>
              <a:t>Dan </a:t>
            </a:r>
            <a:r>
              <a:rPr lang="en-US" b="1" dirty="0" err="1">
                <a:solidFill>
                  <a:schemeClr val="tx2">
                    <a:lumMod val="50000"/>
                  </a:schemeClr>
                </a:solidFill>
                <a:latin typeface="+mn-lt"/>
              </a:rPr>
              <a:t>wordt</a:t>
            </a:r>
            <a:r>
              <a:rPr lang="en-US" b="1" dirty="0">
                <a:solidFill>
                  <a:schemeClr val="tx2">
                    <a:lumMod val="50000"/>
                  </a:schemeClr>
                </a:solidFill>
                <a:latin typeface="+mn-lt"/>
              </a:rPr>
              <a:t> </a:t>
            </a:r>
            <a:r>
              <a:rPr lang="en-US" b="1" dirty="0" err="1">
                <a:solidFill>
                  <a:schemeClr val="tx2">
                    <a:lumMod val="50000"/>
                  </a:schemeClr>
                </a:solidFill>
                <a:latin typeface="+mn-lt"/>
              </a:rPr>
              <a:t>je</a:t>
            </a:r>
            <a:r>
              <a:rPr lang="en-US" b="1" dirty="0">
                <a:solidFill>
                  <a:schemeClr val="tx2">
                    <a:lumMod val="50000"/>
                  </a:schemeClr>
                </a:solidFill>
                <a:latin typeface="+mn-lt"/>
              </a:rPr>
              <a:t> </a:t>
            </a:r>
            <a:r>
              <a:rPr lang="en-US" b="1" dirty="0" err="1">
                <a:solidFill>
                  <a:schemeClr val="tx2">
                    <a:lumMod val="50000"/>
                  </a:schemeClr>
                </a:solidFill>
                <a:latin typeface="+mn-lt"/>
              </a:rPr>
              <a:t>niet</a:t>
            </a:r>
            <a:r>
              <a:rPr lang="en-US" b="1" dirty="0">
                <a:solidFill>
                  <a:schemeClr val="tx2">
                    <a:lumMod val="50000"/>
                  </a:schemeClr>
                </a:solidFill>
                <a:latin typeface="+mn-lt"/>
              </a:rPr>
              <a:t> </a:t>
            </a:r>
            <a:r>
              <a:rPr lang="en-US" b="1" dirty="0" err="1">
                <a:solidFill>
                  <a:schemeClr val="tx2">
                    <a:lumMod val="50000"/>
                  </a:schemeClr>
                </a:solidFill>
                <a:latin typeface="+mn-lt"/>
              </a:rPr>
              <a:t>altijd</a:t>
            </a:r>
            <a:r>
              <a:rPr lang="en-US" b="1" dirty="0">
                <a:solidFill>
                  <a:schemeClr val="tx2">
                    <a:lumMod val="50000"/>
                  </a:schemeClr>
                </a:solidFill>
                <a:latin typeface="+mn-lt"/>
              </a:rPr>
              <a:t> </a:t>
            </a:r>
            <a:r>
              <a:rPr lang="en-US" b="1" dirty="0" err="1">
                <a:solidFill>
                  <a:schemeClr val="tx2">
                    <a:lumMod val="50000"/>
                  </a:schemeClr>
                </a:solidFill>
                <a:latin typeface="+mn-lt"/>
              </a:rPr>
              <a:t>begrepen</a:t>
            </a:r>
            <a:r>
              <a:rPr lang="en-US" b="1" dirty="0">
                <a:solidFill>
                  <a:schemeClr val="tx2">
                    <a:lumMod val="50000"/>
                  </a:schemeClr>
                </a:solidFill>
                <a:latin typeface="+mn-lt"/>
              </a:rPr>
              <a:t>. </a:t>
            </a:r>
            <a:br>
              <a:rPr lang="en-US" b="1" dirty="0">
                <a:solidFill>
                  <a:schemeClr val="tx2">
                    <a:lumMod val="50000"/>
                  </a:schemeClr>
                </a:solidFill>
                <a:latin typeface="+mn-lt"/>
              </a:rPr>
            </a:br>
            <a:r>
              <a:rPr lang="en-US" b="1" dirty="0" err="1">
                <a:solidFill>
                  <a:schemeClr val="tx2">
                    <a:lumMod val="50000"/>
                  </a:schemeClr>
                </a:solidFill>
                <a:latin typeface="+mn-lt"/>
              </a:rPr>
              <a:t>Jezus</a:t>
            </a:r>
            <a:r>
              <a:rPr lang="en-US" b="1" dirty="0">
                <a:solidFill>
                  <a:schemeClr val="tx2">
                    <a:lumMod val="50000"/>
                  </a:schemeClr>
                </a:solidFill>
                <a:latin typeface="+mn-lt"/>
              </a:rPr>
              <a:t> </a:t>
            </a:r>
            <a:r>
              <a:rPr lang="en-US" b="1" dirty="0" err="1">
                <a:solidFill>
                  <a:schemeClr val="tx2">
                    <a:lumMod val="50000"/>
                  </a:schemeClr>
                </a:solidFill>
                <a:latin typeface="+mn-lt"/>
              </a:rPr>
              <a:t>brengt</a:t>
            </a:r>
            <a:r>
              <a:rPr lang="en-US" b="1" dirty="0">
                <a:solidFill>
                  <a:schemeClr val="tx2">
                    <a:lumMod val="50000"/>
                  </a:schemeClr>
                </a:solidFill>
                <a:latin typeface="+mn-lt"/>
              </a:rPr>
              <a:t> </a:t>
            </a:r>
            <a:r>
              <a:rPr lang="en-US" b="1" dirty="0" err="1">
                <a:solidFill>
                  <a:schemeClr val="tx2">
                    <a:lumMod val="50000"/>
                  </a:schemeClr>
                </a:solidFill>
                <a:latin typeface="+mn-lt"/>
              </a:rPr>
              <a:t>beide</a:t>
            </a:r>
            <a:r>
              <a:rPr lang="en-US" b="1" dirty="0">
                <a:solidFill>
                  <a:schemeClr val="tx2">
                    <a:lumMod val="50000"/>
                  </a:schemeClr>
                </a:solidFill>
                <a:latin typeface="+mn-lt"/>
              </a:rPr>
              <a:t> </a:t>
            </a:r>
            <a:r>
              <a:rPr lang="en-US" b="1" dirty="0" err="1">
                <a:solidFill>
                  <a:schemeClr val="tx2">
                    <a:lumMod val="50000"/>
                  </a:schemeClr>
                </a:solidFill>
                <a:latin typeface="+mn-lt"/>
              </a:rPr>
              <a:t>werelden</a:t>
            </a:r>
            <a:r>
              <a:rPr lang="en-US" b="1" dirty="0">
                <a:solidFill>
                  <a:schemeClr val="tx2">
                    <a:lumMod val="50000"/>
                  </a:schemeClr>
                </a:solidFill>
                <a:latin typeface="+mn-lt"/>
              </a:rPr>
              <a:t> </a:t>
            </a:r>
            <a:r>
              <a:rPr lang="en-US" b="1" dirty="0" err="1">
                <a:solidFill>
                  <a:schemeClr val="tx2">
                    <a:lumMod val="50000"/>
                  </a:schemeClr>
                </a:solidFill>
                <a:latin typeface="+mn-lt"/>
              </a:rPr>
              <a:t>bij</a:t>
            </a:r>
            <a:r>
              <a:rPr lang="en-US" b="1" dirty="0">
                <a:solidFill>
                  <a:schemeClr val="tx2">
                    <a:lumMod val="50000"/>
                  </a:schemeClr>
                </a:solidFill>
                <a:latin typeface="+mn-lt"/>
              </a:rPr>
              <a:t> </a:t>
            </a:r>
            <a:r>
              <a:rPr lang="en-US" b="1" dirty="0" err="1">
                <a:solidFill>
                  <a:schemeClr val="tx2">
                    <a:lumMod val="50000"/>
                  </a:schemeClr>
                </a:solidFill>
                <a:latin typeface="+mn-lt"/>
              </a:rPr>
              <a:t>elkaar</a:t>
            </a:r>
            <a:r>
              <a:rPr lang="en-US" b="1" dirty="0">
                <a:solidFill>
                  <a:schemeClr val="tx2">
                    <a:lumMod val="50000"/>
                  </a:schemeClr>
                </a:solidFill>
                <a:latin typeface="+mn-lt"/>
              </a:rPr>
              <a:t>.</a:t>
            </a:r>
            <a:br>
              <a:rPr lang="en-US" b="1" dirty="0">
                <a:solidFill>
                  <a:schemeClr val="tx2">
                    <a:lumMod val="50000"/>
                  </a:schemeClr>
                </a:solidFill>
                <a:latin typeface="+mn-lt"/>
              </a:rPr>
            </a:br>
            <a:r>
              <a:rPr lang="en-US" b="1" dirty="0" err="1">
                <a:latin typeface="+mn-lt"/>
              </a:rPr>
              <a:t>Vertrouwen</a:t>
            </a:r>
            <a:r>
              <a:rPr lang="en-US" b="1" dirty="0">
                <a:latin typeface="+mn-lt"/>
              </a:rPr>
              <a:t> </a:t>
            </a:r>
            <a:r>
              <a:rPr lang="en-US" b="1" dirty="0" err="1">
                <a:latin typeface="+mn-lt"/>
              </a:rPr>
              <a:t>maakt</a:t>
            </a:r>
            <a:r>
              <a:rPr lang="en-US" b="1" dirty="0">
                <a:latin typeface="+mn-lt"/>
              </a:rPr>
              <a:t> </a:t>
            </a:r>
            <a:r>
              <a:rPr lang="en-US" b="1" dirty="0" err="1">
                <a:latin typeface="+mn-lt"/>
              </a:rPr>
              <a:t>luisteren</a:t>
            </a:r>
            <a:r>
              <a:rPr lang="en-US" b="1" dirty="0">
                <a:latin typeface="+mn-lt"/>
              </a:rPr>
              <a:t> </a:t>
            </a:r>
            <a:r>
              <a:rPr lang="en-US" b="1" dirty="0" err="1">
                <a:latin typeface="+mn-lt"/>
              </a:rPr>
              <a:t>veilig</a:t>
            </a:r>
            <a:r>
              <a:rPr lang="en-US" b="1" dirty="0">
                <a:latin typeface="+mn-lt"/>
              </a:rPr>
              <a:t>. </a:t>
            </a:r>
            <a:br>
              <a:rPr lang="en-US" b="1" dirty="0">
                <a:solidFill>
                  <a:schemeClr val="tx2">
                    <a:lumMod val="50000"/>
                  </a:schemeClr>
                </a:solidFill>
                <a:latin typeface="+mn-lt"/>
              </a:rPr>
            </a:br>
            <a:endParaRPr lang="en-US" b="1" dirty="0">
              <a:solidFill>
                <a:schemeClr val="tx2">
                  <a:lumMod val="50000"/>
                </a:schemeClr>
              </a:solidFill>
              <a:latin typeface="+mn-lt"/>
            </a:endParaRPr>
          </a:p>
        </p:txBody>
      </p:sp>
    </p:spTree>
    <p:extLst>
      <p:ext uri="{BB962C8B-B14F-4D97-AF65-F5344CB8AC3E}">
        <p14:creationId xmlns:p14="http://schemas.microsoft.com/office/powerpoint/2010/main" val="25442713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3B53B1-9657-2548-A0F1-245F4A93C223}"/>
              </a:ext>
            </a:extLst>
          </p:cNvPr>
          <p:cNvSpPr>
            <a:spLocks noGrp="1"/>
          </p:cNvSpPr>
          <p:nvPr>
            <p:ph type="title"/>
          </p:nvPr>
        </p:nvSpPr>
        <p:spPr>
          <a:xfrm>
            <a:off x="838200" y="731520"/>
            <a:ext cx="10515600" cy="5205984"/>
          </a:xfrm>
        </p:spPr>
        <p:txBody>
          <a:bodyPr anchor="t">
            <a:normAutofit/>
          </a:bodyPr>
          <a:lstStyle/>
          <a:p>
            <a:pPr>
              <a:lnSpc>
                <a:spcPts val="6000"/>
              </a:lnSpc>
            </a:pPr>
            <a:r>
              <a:rPr lang="en-US" b="1" dirty="0">
                <a:solidFill>
                  <a:schemeClr val="tx2">
                    <a:lumMod val="50000"/>
                  </a:schemeClr>
                </a:solidFill>
                <a:latin typeface="+mn-lt"/>
              </a:rPr>
              <a:t>We </a:t>
            </a:r>
            <a:r>
              <a:rPr lang="en-US" b="1" dirty="0" err="1">
                <a:solidFill>
                  <a:schemeClr val="tx2">
                    <a:lumMod val="50000"/>
                  </a:schemeClr>
                </a:solidFill>
                <a:latin typeface="+mn-lt"/>
              </a:rPr>
              <a:t>leven</a:t>
            </a:r>
            <a:r>
              <a:rPr lang="en-US" b="1" dirty="0">
                <a:solidFill>
                  <a:schemeClr val="tx2">
                    <a:lumMod val="50000"/>
                  </a:schemeClr>
                </a:solidFill>
                <a:latin typeface="+mn-lt"/>
              </a:rPr>
              <a:t> in twee </a:t>
            </a:r>
            <a:r>
              <a:rPr lang="en-US" b="1" dirty="0" err="1">
                <a:solidFill>
                  <a:schemeClr val="tx2">
                    <a:lumMod val="50000"/>
                  </a:schemeClr>
                </a:solidFill>
                <a:latin typeface="+mn-lt"/>
              </a:rPr>
              <a:t>werelden</a:t>
            </a:r>
            <a:r>
              <a:rPr lang="en-US" b="1" dirty="0">
                <a:solidFill>
                  <a:schemeClr val="tx2">
                    <a:lumMod val="50000"/>
                  </a:schemeClr>
                </a:solidFill>
                <a:latin typeface="+mn-lt"/>
              </a:rPr>
              <a:t>. </a:t>
            </a:r>
            <a:br>
              <a:rPr lang="en-US" b="1" dirty="0">
                <a:solidFill>
                  <a:schemeClr val="tx2">
                    <a:lumMod val="50000"/>
                  </a:schemeClr>
                </a:solidFill>
                <a:latin typeface="+mn-lt"/>
              </a:rPr>
            </a:br>
            <a:r>
              <a:rPr lang="en-US" b="1" dirty="0">
                <a:solidFill>
                  <a:schemeClr val="tx2">
                    <a:lumMod val="50000"/>
                  </a:schemeClr>
                </a:solidFill>
                <a:latin typeface="+mn-lt"/>
              </a:rPr>
              <a:t>Dan </a:t>
            </a:r>
            <a:r>
              <a:rPr lang="en-US" b="1" dirty="0" err="1">
                <a:solidFill>
                  <a:schemeClr val="tx2">
                    <a:lumMod val="50000"/>
                  </a:schemeClr>
                </a:solidFill>
                <a:latin typeface="+mn-lt"/>
              </a:rPr>
              <a:t>wordt</a:t>
            </a:r>
            <a:r>
              <a:rPr lang="en-US" b="1" dirty="0">
                <a:solidFill>
                  <a:schemeClr val="tx2">
                    <a:lumMod val="50000"/>
                  </a:schemeClr>
                </a:solidFill>
                <a:latin typeface="+mn-lt"/>
              </a:rPr>
              <a:t> </a:t>
            </a:r>
            <a:r>
              <a:rPr lang="en-US" b="1" dirty="0" err="1">
                <a:solidFill>
                  <a:schemeClr val="tx2">
                    <a:lumMod val="50000"/>
                  </a:schemeClr>
                </a:solidFill>
                <a:latin typeface="+mn-lt"/>
              </a:rPr>
              <a:t>je</a:t>
            </a:r>
            <a:r>
              <a:rPr lang="en-US" b="1" dirty="0">
                <a:solidFill>
                  <a:schemeClr val="tx2">
                    <a:lumMod val="50000"/>
                  </a:schemeClr>
                </a:solidFill>
                <a:latin typeface="+mn-lt"/>
              </a:rPr>
              <a:t> </a:t>
            </a:r>
            <a:r>
              <a:rPr lang="en-US" b="1" dirty="0" err="1">
                <a:solidFill>
                  <a:schemeClr val="tx2">
                    <a:lumMod val="50000"/>
                  </a:schemeClr>
                </a:solidFill>
                <a:latin typeface="+mn-lt"/>
              </a:rPr>
              <a:t>niet</a:t>
            </a:r>
            <a:r>
              <a:rPr lang="en-US" b="1" dirty="0">
                <a:solidFill>
                  <a:schemeClr val="tx2">
                    <a:lumMod val="50000"/>
                  </a:schemeClr>
                </a:solidFill>
                <a:latin typeface="+mn-lt"/>
              </a:rPr>
              <a:t> </a:t>
            </a:r>
            <a:r>
              <a:rPr lang="en-US" b="1" dirty="0" err="1">
                <a:solidFill>
                  <a:schemeClr val="tx2">
                    <a:lumMod val="50000"/>
                  </a:schemeClr>
                </a:solidFill>
                <a:latin typeface="+mn-lt"/>
              </a:rPr>
              <a:t>altijd</a:t>
            </a:r>
            <a:r>
              <a:rPr lang="en-US" b="1" dirty="0">
                <a:solidFill>
                  <a:schemeClr val="tx2">
                    <a:lumMod val="50000"/>
                  </a:schemeClr>
                </a:solidFill>
                <a:latin typeface="+mn-lt"/>
              </a:rPr>
              <a:t> </a:t>
            </a:r>
            <a:r>
              <a:rPr lang="en-US" b="1" dirty="0" err="1">
                <a:solidFill>
                  <a:schemeClr val="tx2">
                    <a:lumMod val="50000"/>
                  </a:schemeClr>
                </a:solidFill>
                <a:latin typeface="+mn-lt"/>
              </a:rPr>
              <a:t>begrepen</a:t>
            </a:r>
            <a:r>
              <a:rPr lang="en-US" b="1" dirty="0">
                <a:solidFill>
                  <a:schemeClr val="tx2">
                    <a:lumMod val="50000"/>
                  </a:schemeClr>
                </a:solidFill>
                <a:latin typeface="+mn-lt"/>
              </a:rPr>
              <a:t>. </a:t>
            </a:r>
            <a:br>
              <a:rPr lang="en-US" b="1" dirty="0">
                <a:solidFill>
                  <a:schemeClr val="tx2">
                    <a:lumMod val="50000"/>
                  </a:schemeClr>
                </a:solidFill>
                <a:latin typeface="+mn-lt"/>
              </a:rPr>
            </a:br>
            <a:r>
              <a:rPr lang="en-US" b="1" dirty="0" err="1">
                <a:solidFill>
                  <a:schemeClr val="tx2">
                    <a:lumMod val="50000"/>
                  </a:schemeClr>
                </a:solidFill>
                <a:latin typeface="+mn-lt"/>
              </a:rPr>
              <a:t>Jezus</a:t>
            </a:r>
            <a:r>
              <a:rPr lang="en-US" b="1" dirty="0">
                <a:solidFill>
                  <a:schemeClr val="tx2">
                    <a:lumMod val="50000"/>
                  </a:schemeClr>
                </a:solidFill>
                <a:latin typeface="+mn-lt"/>
              </a:rPr>
              <a:t> </a:t>
            </a:r>
            <a:r>
              <a:rPr lang="en-US" b="1" dirty="0" err="1">
                <a:solidFill>
                  <a:schemeClr val="tx2">
                    <a:lumMod val="50000"/>
                  </a:schemeClr>
                </a:solidFill>
                <a:latin typeface="+mn-lt"/>
              </a:rPr>
              <a:t>brengt</a:t>
            </a:r>
            <a:r>
              <a:rPr lang="en-US" b="1" dirty="0">
                <a:solidFill>
                  <a:schemeClr val="tx2">
                    <a:lumMod val="50000"/>
                  </a:schemeClr>
                </a:solidFill>
                <a:latin typeface="+mn-lt"/>
              </a:rPr>
              <a:t> </a:t>
            </a:r>
            <a:r>
              <a:rPr lang="en-US" b="1" dirty="0" err="1">
                <a:solidFill>
                  <a:schemeClr val="tx2">
                    <a:lumMod val="50000"/>
                  </a:schemeClr>
                </a:solidFill>
                <a:latin typeface="+mn-lt"/>
              </a:rPr>
              <a:t>beide</a:t>
            </a:r>
            <a:r>
              <a:rPr lang="en-US" b="1" dirty="0">
                <a:solidFill>
                  <a:schemeClr val="tx2">
                    <a:lumMod val="50000"/>
                  </a:schemeClr>
                </a:solidFill>
                <a:latin typeface="+mn-lt"/>
              </a:rPr>
              <a:t> </a:t>
            </a:r>
            <a:r>
              <a:rPr lang="en-US" b="1" dirty="0" err="1">
                <a:solidFill>
                  <a:schemeClr val="tx2">
                    <a:lumMod val="50000"/>
                  </a:schemeClr>
                </a:solidFill>
                <a:latin typeface="+mn-lt"/>
              </a:rPr>
              <a:t>werelden</a:t>
            </a:r>
            <a:r>
              <a:rPr lang="en-US" b="1" dirty="0">
                <a:solidFill>
                  <a:schemeClr val="tx2">
                    <a:lumMod val="50000"/>
                  </a:schemeClr>
                </a:solidFill>
                <a:latin typeface="+mn-lt"/>
              </a:rPr>
              <a:t> </a:t>
            </a:r>
            <a:r>
              <a:rPr lang="en-US" b="1" dirty="0" err="1">
                <a:solidFill>
                  <a:schemeClr val="tx2">
                    <a:lumMod val="50000"/>
                  </a:schemeClr>
                </a:solidFill>
                <a:latin typeface="+mn-lt"/>
              </a:rPr>
              <a:t>bij</a:t>
            </a:r>
            <a:r>
              <a:rPr lang="en-US" b="1" dirty="0">
                <a:solidFill>
                  <a:schemeClr val="tx2">
                    <a:lumMod val="50000"/>
                  </a:schemeClr>
                </a:solidFill>
                <a:latin typeface="+mn-lt"/>
              </a:rPr>
              <a:t> </a:t>
            </a:r>
            <a:r>
              <a:rPr lang="en-US" b="1" dirty="0" err="1">
                <a:solidFill>
                  <a:schemeClr val="tx2">
                    <a:lumMod val="50000"/>
                  </a:schemeClr>
                </a:solidFill>
                <a:latin typeface="+mn-lt"/>
              </a:rPr>
              <a:t>elkaar</a:t>
            </a:r>
            <a:r>
              <a:rPr lang="en-US" b="1" dirty="0">
                <a:solidFill>
                  <a:schemeClr val="tx2">
                    <a:lumMod val="50000"/>
                  </a:schemeClr>
                </a:solidFill>
                <a:latin typeface="+mn-lt"/>
              </a:rPr>
              <a:t>.</a:t>
            </a:r>
            <a:br>
              <a:rPr lang="en-US" b="1" dirty="0">
                <a:solidFill>
                  <a:schemeClr val="tx2">
                    <a:lumMod val="50000"/>
                  </a:schemeClr>
                </a:solidFill>
                <a:latin typeface="+mn-lt"/>
              </a:rPr>
            </a:br>
            <a:r>
              <a:rPr lang="en-US" b="1" dirty="0" err="1">
                <a:solidFill>
                  <a:schemeClr val="tx2">
                    <a:lumMod val="50000"/>
                  </a:schemeClr>
                </a:solidFill>
                <a:latin typeface="+mn-lt"/>
              </a:rPr>
              <a:t>Vertrouwen</a:t>
            </a:r>
            <a:r>
              <a:rPr lang="en-US" b="1" dirty="0">
                <a:solidFill>
                  <a:schemeClr val="tx2">
                    <a:lumMod val="50000"/>
                  </a:schemeClr>
                </a:solidFill>
                <a:latin typeface="+mn-lt"/>
              </a:rPr>
              <a:t> </a:t>
            </a:r>
            <a:r>
              <a:rPr lang="en-US" b="1" dirty="0" err="1">
                <a:solidFill>
                  <a:schemeClr val="tx2">
                    <a:lumMod val="50000"/>
                  </a:schemeClr>
                </a:solidFill>
                <a:latin typeface="+mn-lt"/>
              </a:rPr>
              <a:t>maakt</a:t>
            </a:r>
            <a:r>
              <a:rPr lang="en-US" b="1" dirty="0">
                <a:solidFill>
                  <a:schemeClr val="tx2">
                    <a:lumMod val="50000"/>
                  </a:schemeClr>
                </a:solidFill>
                <a:latin typeface="+mn-lt"/>
              </a:rPr>
              <a:t> </a:t>
            </a:r>
            <a:r>
              <a:rPr lang="en-US" b="1" dirty="0" err="1">
                <a:solidFill>
                  <a:schemeClr val="tx2">
                    <a:lumMod val="50000"/>
                  </a:schemeClr>
                </a:solidFill>
                <a:latin typeface="+mn-lt"/>
              </a:rPr>
              <a:t>luisteren</a:t>
            </a:r>
            <a:r>
              <a:rPr lang="en-US" b="1" dirty="0">
                <a:solidFill>
                  <a:schemeClr val="tx2">
                    <a:lumMod val="50000"/>
                  </a:schemeClr>
                </a:solidFill>
                <a:latin typeface="+mn-lt"/>
              </a:rPr>
              <a:t> </a:t>
            </a:r>
            <a:r>
              <a:rPr lang="en-US" b="1" dirty="0" err="1">
                <a:solidFill>
                  <a:schemeClr val="tx2">
                    <a:lumMod val="50000"/>
                  </a:schemeClr>
                </a:solidFill>
                <a:latin typeface="+mn-lt"/>
              </a:rPr>
              <a:t>veilig</a:t>
            </a:r>
            <a:r>
              <a:rPr lang="en-US" b="1" dirty="0">
                <a:solidFill>
                  <a:schemeClr val="tx2">
                    <a:lumMod val="50000"/>
                  </a:schemeClr>
                </a:solidFill>
                <a:latin typeface="+mn-lt"/>
              </a:rPr>
              <a:t>. </a:t>
            </a:r>
            <a:br>
              <a:rPr lang="en-US" b="1" dirty="0">
                <a:solidFill>
                  <a:schemeClr val="tx2">
                    <a:lumMod val="50000"/>
                  </a:schemeClr>
                </a:solidFill>
                <a:latin typeface="+mn-lt"/>
              </a:rPr>
            </a:br>
            <a:r>
              <a:rPr lang="en-US" b="1" dirty="0">
                <a:latin typeface="+mn-lt"/>
              </a:rPr>
              <a:t>Dan </a:t>
            </a:r>
            <a:r>
              <a:rPr lang="en-US" b="1" dirty="0" err="1">
                <a:latin typeface="+mn-lt"/>
              </a:rPr>
              <a:t>hoef</a:t>
            </a:r>
            <a:r>
              <a:rPr lang="en-US" b="1" dirty="0">
                <a:latin typeface="+mn-lt"/>
              </a:rPr>
              <a:t> </a:t>
            </a:r>
            <a:r>
              <a:rPr lang="en-US" b="1" dirty="0" err="1">
                <a:latin typeface="+mn-lt"/>
              </a:rPr>
              <a:t>je</a:t>
            </a:r>
            <a:r>
              <a:rPr lang="en-US" b="1" dirty="0">
                <a:latin typeface="+mn-lt"/>
              </a:rPr>
              <a:t> </a:t>
            </a:r>
            <a:r>
              <a:rPr lang="en-US" b="1" dirty="0" err="1">
                <a:latin typeface="+mn-lt"/>
              </a:rPr>
              <a:t>dus</a:t>
            </a:r>
            <a:r>
              <a:rPr lang="en-US" b="1" dirty="0">
                <a:latin typeface="+mn-lt"/>
              </a:rPr>
              <a:t> </a:t>
            </a:r>
            <a:r>
              <a:rPr lang="en-US" b="1" dirty="0" err="1">
                <a:latin typeface="+mn-lt"/>
              </a:rPr>
              <a:t>niet</a:t>
            </a:r>
            <a:r>
              <a:rPr lang="en-US" b="1" dirty="0">
                <a:latin typeface="+mn-lt"/>
              </a:rPr>
              <a:t> </a:t>
            </a:r>
            <a:r>
              <a:rPr lang="en-US" b="1" dirty="0" err="1">
                <a:latin typeface="+mn-lt"/>
              </a:rPr>
              <a:t>alles</a:t>
            </a:r>
            <a:r>
              <a:rPr lang="en-US" b="1" dirty="0">
                <a:latin typeface="+mn-lt"/>
              </a:rPr>
              <a:t> </a:t>
            </a:r>
            <a:r>
              <a:rPr lang="en-US" b="1" dirty="0" err="1">
                <a:latin typeface="+mn-lt"/>
              </a:rPr>
              <a:t>te</a:t>
            </a:r>
            <a:r>
              <a:rPr lang="en-US" b="1" dirty="0">
                <a:latin typeface="+mn-lt"/>
              </a:rPr>
              <a:t> </a:t>
            </a:r>
            <a:r>
              <a:rPr lang="en-US" b="1" dirty="0" err="1">
                <a:latin typeface="+mn-lt"/>
              </a:rPr>
              <a:t>begrijpen</a:t>
            </a:r>
            <a:r>
              <a:rPr lang="en-US" b="1" dirty="0">
                <a:latin typeface="+mn-lt"/>
              </a:rPr>
              <a:t>. </a:t>
            </a:r>
            <a:br>
              <a:rPr lang="en-US" b="1" dirty="0">
                <a:solidFill>
                  <a:schemeClr val="tx2">
                    <a:lumMod val="50000"/>
                  </a:schemeClr>
                </a:solidFill>
                <a:latin typeface="+mn-lt"/>
              </a:rPr>
            </a:br>
            <a:endParaRPr lang="en-US" b="1" dirty="0">
              <a:solidFill>
                <a:schemeClr val="tx2">
                  <a:lumMod val="50000"/>
                </a:schemeClr>
              </a:solidFill>
              <a:latin typeface="+mn-lt"/>
            </a:endParaRPr>
          </a:p>
        </p:txBody>
      </p:sp>
    </p:spTree>
    <p:extLst>
      <p:ext uri="{BB962C8B-B14F-4D97-AF65-F5344CB8AC3E}">
        <p14:creationId xmlns:p14="http://schemas.microsoft.com/office/powerpoint/2010/main" val="15584200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3B53B1-9657-2548-A0F1-245F4A93C223}"/>
              </a:ext>
            </a:extLst>
          </p:cNvPr>
          <p:cNvSpPr>
            <a:spLocks noGrp="1"/>
          </p:cNvSpPr>
          <p:nvPr>
            <p:ph type="title"/>
          </p:nvPr>
        </p:nvSpPr>
        <p:spPr>
          <a:xfrm>
            <a:off x="838200" y="731520"/>
            <a:ext cx="10515600" cy="5205984"/>
          </a:xfrm>
        </p:spPr>
        <p:txBody>
          <a:bodyPr anchor="t">
            <a:normAutofit/>
          </a:bodyPr>
          <a:lstStyle/>
          <a:p>
            <a:pPr>
              <a:lnSpc>
                <a:spcPts val="6000"/>
              </a:lnSpc>
            </a:pPr>
            <a:r>
              <a:rPr lang="en-US" b="1" dirty="0">
                <a:solidFill>
                  <a:schemeClr val="tx2">
                    <a:lumMod val="50000"/>
                  </a:schemeClr>
                </a:solidFill>
                <a:latin typeface="+mn-lt"/>
              </a:rPr>
              <a:t>We </a:t>
            </a:r>
            <a:r>
              <a:rPr lang="en-US" b="1" dirty="0" err="1">
                <a:solidFill>
                  <a:schemeClr val="tx2">
                    <a:lumMod val="50000"/>
                  </a:schemeClr>
                </a:solidFill>
                <a:latin typeface="+mn-lt"/>
              </a:rPr>
              <a:t>leven</a:t>
            </a:r>
            <a:r>
              <a:rPr lang="en-US" b="1" dirty="0">
                <a:solidFill>
                  <a:schemeClr val="tx2">
                    <a:lumMod val="50000"/>
                  </a:schemeClr>
                </a:solidFill>
                <a:latin typeface="+mn-lt"/>
              </a:rPr>
              <a:t> in twee </a:t>
            </a:r>
            <a:r>
              <a:rPr lang="en-US" b="1" dirty="0" err="1">
                <a:solidFill>
                  <a:schemeClr val="tx2">
                    <a:lumMod val="50000"/>
                  </a:schemeClr>
                </a:solidFill>
                <a:latin typeface="+mn-lt"/>
              </a:rPr>
              <a:t>werelden</a:t>
            </a:r>
            <a:r>
              <a:rPr lang="en-US" b="1" dirty="0">
                <a:solidFill>
                  <a:schemeClr val="tx2">
                    <a:lumMod val="50000"/>
                  </a:schemeClr>
                </a:solidFill>
                <a:latin typeface="+mn-lt"/>
              </a:rPr>
              <a:t>. </a:t>
            </a:r>
            <a:br>
              <a:rPr lang="en-US" b="1" dirty="0">
                <a:solidFill>
                  <a:schemeClr val="tx2">
                    <a:lumMod val="50000"/>
                  </a:schemeClr>
                </a:solidFill>
                <a:latin typeface="+mn-lt"/>
              </a:rPr>
            </a:br>
            <a:r>
              <a:rPr lang="en-US" b="1" dirty="0">
                <a:solidFill>
                  <a:schemeClr val="tx2">
                    <a:lumMod val="50000"/>
                  </a:schemeClr>
                </a:solidFill>
                <a:latin typeface="+mn-lt"/>
              </a:rPr>
              <a:t>Dan </a:t>
            </a:r>
            <a:r>
              <a:rPr lang="en-US" b="1" dirty="0" err="1">
                <a:solidFill>
                  <a:schemeClr val="tx2">
                    <a:lumMod val="50000"/>
                  </a:schemeClr>
                </a:solidFill>
                <a:latin typeface="+mn-lt"/>
              </a:rPr>
              <a:t>wordt</a:t>
            </a:r>
            <a:r>
              <a:rPr lang="en-US" b="1" dirty="0">
                <a:solidFill>
                  <a:schemeClr val="tx2">
                    <a:lumMod val="50000"/>
                  </a:schemeClr>
                </a:solidFill>
                <a:latin typeface="+mn-lt"/>
              </a:rPr>
              <a:t> </a:t>
            </a:r>
            <a:r>
              <a:rPr lang="en-US" b="1" dirty="0" err="1">
                <a:solidFill>
                  <a:schemeClr val="tx2">
                    <a:lumMod val="50000"/>
                  </a:schemeClr>
                </a:solidFill>
                <a:latin typeface="+mn-lt"/>
              </a:rPr>
              <a:t>je</a:t>
            </a:r>
            <a:r>
              <a:rPr lang="en-US" b="1" dirty="0">
                <a:solidFill>
                  <a:schemeClr val="tx2">
                    <a:lumMod val="50000"/>
                  </a:schemeClr>
                </a:solidFill>
                <a:latin typeface="+mn-lt"/>
              </a:rPr>
              <a:t> </a:t>
            </a:r>
            <a:r>
              <a:rPr lang="en-US" b="1" dirty="0" err="1">
                <a:solidFill>
                  <a:schemeClr val="tx2">
                    <a:lumMod val="50000"/>
                  </a:schemeClr>
                </a:solidFill>
                <a:latin typeface="+mn-lt"/>
              </a:rPr>
              <a:t>niet</a:t>
            </a:r>
            <a:r>
              <a:rPr lang="en-US" b="1" dirty="0">
                <a:solidFill>
                  <a:schemeClr val="tx2">
                    <a:lumMod val="50000"/>
                  </a:schemeClr>
                </a:solidFill>
                <a:latin typeface="+mn-lt"/>
              </a:rPr>
              <a:t> </a:t>
            </a:r>
            <a:r>
              <a:rPr lang="en-US" b="1" dirty="0" err="1">
                <a:solidFill>
                  <a:schemeClr val="tx2">
                    <a:lumMod val="50000"/>
                  </a:schemeClr>
                </a:solidFill>
                <a:latin typeface="+mn-lt"/>
              </a:rPr>
              <a:t>altijd</a:t>
            </a:r>
            <a:r>
              <a:rPr lang="en-US" b="1" dirty="0">
                <a:solidFill>
                  <a:schemeClr val="tx2">
                    <a:lumMod val="50000"/>
                  </a:schemeClr>
                </a:solidFill>
                <a:latin typeface="+mn-lt"/>
              </a:rPr>
              <a:t> </a:t>
            </a:r>
            <a:r>
              <a:rPr lang="en-US" b="1" dirty="0" err="1">
                <a:solidFill>
                  <a:schemeClr val="tx2">
                    <a:lumMod val="50000"/>
                  </a:schemeClr>
                </a:solidFill>
                <a:latin typeface="+mn-lt"/>
              </a:rPr>
              <a:t>begrepen</a:t>
            </a:r>
            <a:r>
              <a:rPr lang="en-US" b="1" dirty="0">
                <a:solidFill>
                  <a:schemeClr val="tx2">
                    <a:lumMod val="50000"/>
                  </a:schemeClr>
                </a:solidFill>
                <a:latin typeface="+mn-lt"/>
              </a:rPr>
              <a:t>. </a:t>
            </a:r>
            <a:br>
              <a:rPr lang="en-US" b="1" dirty="0">
                <a:solidFill>
                  <a:schemeClr val="tx2">
                    <a:lumMod val="50000"/>
                  </a:schemeClr>
                </a:solidFill>
                <a:latin typeface="+mn-lt"/>
              </a:rPr>
            </a:br>
            <a:r>
              <a:rPr lang="en-US" b="1" dirty="0" err="1">
                <a:solidFill>
                  <a:schemeClr val="tx2">
                    <a:lumMod val="50000"/>
                  </a:schemeClr>
                </a:solidFill>
                <a:latin typeface="+mn-lt"/>
              </a:rPr>
              <a:t>Jezus</a:t>
            </a:r>
            <a:r>
              <a:rPr lang="en-US" b="1" dirty="0">
                <a:solidFill>
                  <a:schemeClr val="tx2">
                    <a:lumMod val="50000"/>
                  </a:schemeClr>
                </a:solidFill>
                <a:latin typeface="+mn-lt"/>
              </a:rPr>
              <a:t> </a:t>
            </a:r>
            <a:r>
              <a:rPr lang="en-US" b="1" dirty="0" err="1">
                <a:solidFill>
                  <a:schemeClr val="tx2">
                    <a:lumMod val="50000"/>
                  </a:schemeClr>
                </a:solidFill>
                <a:latin typeface="+mn-lt"/>
              </a:rPr>
              <a:t>brengt</a:t>
            </a:r>
            <a:r>
              <a:rPr lang="en-US" b="1" dirty="0">
                <a:solidFill>
                  <a:schemeClr val="tx2">
                    <a:lumMod val="50000"/>
                  </a:schemeClr>
                </a:solidFill>
                <a:latin typeface="+mn-lt"/>
              </a:rPr>
              <a:t> </a:t>
            </a:r>
            <a:r>
              <a:rPr lang="en-US" b="1" dirty="0" err="1">
                <a:solidFill>
                  <a:schemeClr val="tx2">
                    <a:lumMod val="50000"/>
                  </a:schemeClr>
                </a:solidFill>
                <a:latin typeface="+mn-lt"/>
              </a:rPr>
              <a:t>beide</a:t>
            </a:r>
            <a:r>
              <a:rPr lang="en-US" b="1" dirty="0">
                <a:solidFill>
                  <a:schemeClr val="tx2">
                    <a:lumMod val="50000"/>
                  </a:schemeClr>
                </a:solidFill>
                <a:latin typeface="+mn-lt"/>
              </a:rPr>
              <a:t> </a:t>
            </a:r>
            <a:r>
              <a:rPr lang="en-US" b="1" dirty="0" err="1">
                <a:solidFill>
                  <a:schemeClr val="tx2">
                    <a:lumMod val="50000"/>
                  </a:schemeClr>
                </a:solidFill>
                <a:latin typeface="+mn-lt"/>
              </a:rPr>
              <a:t>werelden</a:t>
            </a:r>
            <a:r>
              <a:rPr lang="en-US" b="1" dirty="0">
                <a:solidFill>
                  <a:schemeClr val="tx2">
                    <a:lumMod val="50000"/>
                  </a:schemeClr>
                </a:solidFill>
                <a:latin typeface="+mn-lt"/>
              </a:rPr>
              <a:t> </a:t>
            </a:r>
            <a:r>
              <a:rPr lang="en-US" b="1" dirty="0" err="1">
                <a:solidFill>
                  <a:schemeClr val="tx2">
                    <a:lumMod val="50000"/>
                  </a:schemeClr>
                </a:solidFill>
                <a:latin typeface="+mn-lt"/>
              </a:rPr>
              <a:t>bij</a:t>
            </a:r>
            <a:r>
              <a:rPr lang="en-US" b="1" dirty="0">
                <a:solidFill>
                  <a:schemeClr val="tx2">
                    <a:lumMod val="50000"/>
                  </a:schemeClr>
                </a:solidFill>
                <a:latin typeface="+mn-lt"/>
              </a:rPr>
              <a:t> </a:t>
            </a:r>
            <a:r>
              <a:rPr lang="en-US" b="1" dirty="0" err="1">
                <a:solidFill>
                  <a:schemeClr val="tx2">
                    <a:lumMod val="50000"/>
                  </a:schemeClr>
                </a:solidFill>
                <a:latin typeface="+mn-lt"/>
              </a:rPr>
              <a:t>elkaar</a:t>
            </a:r>
            <a:r>
              <a:rPr lang="en-US" b="1" dirty="0">
                <a:solidFill>
                  <a:schemeClr val="tx2">
                    <a:lumMod val="50000"/>
                  </a:schemeClr>
                </a:solidFill>
                <a:latin typeface="+mn-lt"/>
              </a:rPr>
              <a:t>.</a:t>
            </a:r>
            <a:br>
              <a:rPr lang="en-US" b="1" dirty="0">
                <a:solidFill>
                  <a:schemeClr val="tx2">
                    <a:lumMod val="50000"/>
                  </a:schemeClr>
                </a:solidFill>
                <a:latin typeface="+mn-lt"/>
              </a:rPr>
            </a:br>
            <a:r>
              <a:rPr lang="en-US" b="1" dirty="0" err="1">
                <a:solidFill>
                  <a:schemeClr val="tx2">
                    <a:lumMod val="50000"/>
                  </a:schemeClr>
                </a:solidFill>
                <a:latin typeface="+mn-lt"/>
              </a:rPr>
              <a:t>Vertrouwen</a:t>
            </a:r>
            <a:r>
              <a:rPr lang="en-US" b="1" dirty="0">
                <a:solidFill>
                  <a:schemeClr val="tx2">
                    <a:lumMod val="50000"/>
                  </a:schemeClr>
                </a:solidFill>
                <a:latin typeface="+mn-lt"/>
              </a:rPr>
              <a:t> </a:t>
            </a:r>
            <a:r>
              <a:rPr lang="en-US" b="1" dirty="0" err="1">
                <a:solidFill>
                  <a:schemeClr val="tx2">
                    <a:lumMod val="50000"/>
                  </a:schemeClr>
                </a:solidFill>
                <a:latin typeface="+mn-lt"/>
              </a:rPr>
              <a:t>maakt</a:t>
            </a:r>
            <a:r>
              <a:rPr lang="en-US" b="1" dirty="0">
                <a:solidFill>
                  <a:schemeClr val="tx2">
                    <a:lumMod val="50000"/>
                  </a:schemeClr>
                </a:solidFill>
                <a:latin typeface="+mn-lt"/>
              </a:rPr>
              <a:t> </a:t>
            </a:r>
            <a:r>
              <a:rPr lang="en-US" b="1" dirty="0" err="1">
                <a:solidFill>
                  <a:schemeClr val="tx2">
                    <a:lumMod val="50000"/>
                  </a:schemeClr>
                </a:solidFill>
                <a:latin typeface="+mn-lt"/>
              </a:rPr>
              <a:t>luisteren</a:t>
            </a:r>
            <a:r>
              <a:rPr lang="en-US" b="1" dirty="0">
                <a:solidFill>
                  <a:schemeClr val="tx2">
                    <a:lumMod val="50000"/>
                  </a:schemeClr>
                </a:solidFill>
                <a:latin typeface="+mn-lt"/>
              </a:rPr>
              <a:t> </a:t>
            </a:r>
            <a:r>
              <a:rPr lang="en-US" b="1" dirty="0" err="1">
                <a:solidFill>
                  <a:schemeClr val="tx2">
                    <a:lumMod val="50000"/>
                  </a:schemeClr>
                </a:solidFill>
                <a:latin typeface="+mn-lt"/>
              </a:rPr>
              <a:t>veilig</a:t>
            </a:r>
            <a:r>
              <a:rPr lang="en-US" b="1" dirty="0">
                <a:solidFill>
                  <a:schemeClr val="tx2">
                    <a:lumMod val="50000"/>
                  </a:schemeClr>
                </a:solidFill>
                <a:latin typeface="+mn-lt"/>
              </a:rPr>
              <a:t>. </a:t>
            </a:r>
            <a:br>
              <a:rPr lang="en-US" b="1" dirty="0">
                <a:solidFill>
                  <a:schemeClr val="tx2">
                    <a:lumMod val="50000"/>
                  </a:schemeClr>
                </a:solidFill>
                <a:latin typeface="+mn-lt"/>
              </a:rPr>
            </a:br>
            <a:r>
              <a:rPr lang="en-US" b="1" dirty="0">
                <a:solidFill>
                  <a:schemeClr val="tx2">
                    <a:lumMod val="50000"/>
                  </a:schemeClr>
                </a:solidFill>
                <a:latin typeface="+mn-lt"/>
              </a:rPr>
              <a:t>Dan </a:t>
            </a:r>
            <a:r>
              <a:rPr lang="en-US" b="1" dirty="0" err="1">
                <a:solidFill>
                  <a:schemeClr val="tx2">
                    <a:lumMod val="50000"/>
                  </a:schemeClr>
                </a:solidFill>
                <a:latin typeface="+mn-lt"/>
              </a:rPr>
              <a:t>hoef</a:t>
            </a:r>
            <a:r>
              <a:rPr lang="en-US" b="1" dirty="0">
                <a:solidFill>
                  <a:schemeClr val="tx2">
                    <a:lumMod val="50000"/>
                  </a:schemeClr>
                </a:solidFill>
                <a:latin typeface="+mn-lt"/>
              </a:rPr>
              <a:t> </a:t>
            </a:r>
            <a:r>
              <a:rPr lang="en-US" b="1" dirty="0" err="1">
                <a:solidFill>
                  <a:schemeClr val="tx2">
                    <a:lumMod val="50000"/>
                  </a:schemeClr>
                </a:solidFill>
                <a:latin typeface="+mn-lt"/>
              </a:rPr>
              <a:t>je</a:t>
            </a:r>
            <a:r>
              <a:rPr lang="en-US" b="1" dirty="0">
                <a:solidFill>
                  <a:schemeClr val="tx2">
                    <a:lumMod val="50000"/>
                  </a:schemeClr>
                </a:solidFill>
                <a:latin typeface="+mn-lt"/>
              </a:rPr>
              <a:t> </a:t>
            </a:r>
            <a:r>
              <a:rPr lang="en-US" b="1" dirty="0" err="1">
                <a:solidFill>
                  <a:schemeClr val="tx2">
                    <a:lumMod val="50000"/>
                  </a:schemeClr>
                </a:solidFill>
                <a:latin typeface="+mn-lt"/>
              </a:rPr>
              <a:t>dus</a:t>
            </a:r>
            <a:r>
              <a:rPr lang="en-US" b="1" dirty="0">
                <a:solidFill>
                  <a:schemeClr val="tx2">
                    <a:lumMod val="50000"/>
                  </a:schemeClr>
                </a:solidFill>
                <a:latin typeface="+mn-lt"/>
              </a:rPr>
              <a:t> </a:t>
            </a:r>
            <a:r>
              <a:rPr lang="en-US" b="1" dirty="0" err="1">
                <a:solidFill>
                  <a:schemeClr val="tx2">
                    <a:lumMod val="50000"/>
                  </a:schemeClr>
                </a:solidFill>
                <a:latin typeface="+mn-lt"/>
              </a:rPr>
              <a:t>niet</a:t>
            </a:r>
            <a:r>
              <a:rPr lang="en-US" b="1" dirty="0">
                <a:solidFill>
                  <a:schemeClr val="tx2">
                    <a:lumMod val="50000"/>
                  </a:schemeClr>
                </a:solidFill>
                <a:latin typeface="+mn-lt"/>
              </a:rPr>
              <a:t> </a:t>
            </a:r>
            <a:r>
              <a:rPr lang="en-US" b="1" dirty="0" err="1">
                <a:solidFill>
                  <a:schemeClr val="tx2">
                    <a:lumMod val="50000"/>
                  </a:schemeClr>
                </a:solidFill>
                <a:latin typeface="+mn-lt"/>
              </a:rPr>
              <a:t>alles</a:t>
            </a:r>
            <a:r>
              <a:rPr lang="en-US" b="1" dirty="0">
                <a:solidFill>
                  <a:schemeClr val="tx2">
                    <a:lumMod val="50000"/>
                  </a:schemeClr>
                </a:solidFill>
                <a:latin typeface="+mn-lt"/>
              </a:rPr>
              <a:t> </a:t>
            </a:r>
            <a:r>
              <a:rPr lang="en-US" b="1" dirty="0" err="1">
                <a:solidFill>
                  <a:schemeClr val="tx2">
                    <a:lumMod val="50000"/>
                  </a:schemeClr>
                </a:solidFill>
                <a:latin typeface="+mn-lt"/>
              </a:rPr>
              <a:t>te</a:t>
            </a:r>
            <a:r>
              <a:rPr lang="en-US" b="1" dirty="0">
                <a:solidFill>
                  <a:schemeClr val="tx2">
                    <a:lumMod val="50000"/>
                  </a:schemeClr>
                </a:solidFill>
                <a:latin typeface="+mn-lt"/>
              </a:rPr>
              <a:t> </a:t>
            </a:r>
            <a:r>
              <a:rPr lang="en-US" b="1" dirty="0" err="1">
                <a:solidFill>
                  <a:schemeClr val="tx2">
                    <a:lumMod val="50000"/>
                  </a:schemeClr>
                </a:solidFill>
                <a:latin typeface="+mn-lt"/>
              </a:rPr>
              <a:t>begrijpen</a:t>
            </a:r>
            <a:r>
              <a:rPr lang="en-US" b="1" dirty="0">
                <a:solidFill>
                  <a:schemeClr val="tx2">
                    <a:lumMod val="50000"/>
                  </a:schemeClr>
                </a:solidFill>
                <a:latin typeface="+mn-lt"/>
              </a:rPr>
              <a:t>. </a:t>
            </a:r>
            <a:br>
              <a:rPr lang="en-US" b="1" dirty="0">
                <a:solidFill>
                  <a:schemeClr val="tx2">
                    <a:lumMod val="50000"/>
                  </a:schemeClr>
                </a:solidFill>
                <a:latin typeface="+mn-lt"/>
              </a:rPr>
            </a:br>
            <a:r>
              <a:rPr lang="en-US" b="1" dirty="0" err="1">
                <a:latin typeface="+mn-lt"/>
              </a:rPr>
              <a:t>En</a:t>
            </a:r>
            <a:r>
              <a:rPr lang="en-US" b="1" dirty="0">
                <a:latin typeface="+mn-lt"/>
              </a:rPr>
              <a:t> </a:t>
            </a:r>
            <a:r>
              <a:rPr lang="en-US" b="1" dirty="0" err="1">
                <a:latin typeface="+mn-lt"/>
              </a:rPr>
              <a:t>laat</a:t>
            </a:r>
            <a:r>
              <a:rPr lang="en-US" b="1" dirty="0">
                <a:latin typeface="+mn-lt"/>
              </a:rPr>
              <a:t> God </a:t>
            </a:r>
            <a:r>
              <a:rPr lang="en-US" b="1" dirty="0" err="1">
                <a:latin typeface="+mn-lt"/>
              </a:rPr>
              <a:t>ons</a:t>
            </a:r>
            <a:r>
              <a:rPr lang="en-US" b="1" dirty="0">
                <a:latin typeface="+mn-lt"/>
              </a:rPr>
              <a:t> </a:t>
            </a:r>
            <a:r>
              <a:rPr lang="en-US" b="1" dirty="0" err="1">
                <a:latin typeface="+mn-lt"/>
              </a:rPr>
              <a:t>groeien</a:t>
            </a:r>
            <a:r>
              <a:rPr lang="en-US" b="1" dirty="0">
                <a:latin typeface="+mn-lt"/>
              </a:rPr>
              <a:t>.</a:t>
            </a:r>
          </a:p>
        </p:txBody>
      </p:sp>
    </p:spTree>
    <p:extLst>
      <p:ext uri="{BB962C8B-B14F-4D97-AF65-F5344CB8AC3E}">
        <p14:creationId xmlns:p14="http://schemas.microsoft.com/office/powerpoint/2010/main" val="10124826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3B53B1-9657-2548-A0F1-245F4A93C223}"/>
              </a:ext>
            </a:extLst>
          </p:cNvPr>
          <p:cNvSpPr>
            <a:spLocks noGrp="1"/>
          </p:cNvSpPr>
          <p:nvPr>
            <p:ph type="title"/>
          </p:nvPr>
        </p:nvSpPr>
        <p:spPr>
          <a:xfrm>
            <a:off x="838200" y="731520"/>
            <a:ext cx="10515600" cy="5205984"/>
          </a:xfrm>
        </p:spPr>
        <p:txBody>
          <a:bodyPr anchor="t">
            <a:normAutofit/>
          </a:bodyPr>
          <a:lstStyle/>
          <a:p>
            <a:pPr>
              <a:lnSpc>
                <a:spcPts val="6000"/>
              </a:lnSpc>
            </a:pPr>
            <a:r>
              <a:rPr lang="en-US" b="1" dirty="0">
                <a:solidFill>
                  <a:schemeClr val="tx2">
                    <a:lumMod val="50000"/>
                  </a:schemeClr>
                </a:solidFill>
                <a:latin typeface="+mn-lt"/>
              </a:rPr>
              <a:t>We </a:t>
            </a:r>
            <a:r>
              <a:rPr lang="en-US" b="1" dirty="0" err="1">
                <a:solidFill>
                  <a:schemeClr val="tx2">
                    <a:lumMod val="50000"/>
                  </a:schemeClr>
                </a:solidFill>
                <a:latin typeface="+mn-lt"/>
              </a:rPr>
              <a:t>leven</a:t>
            </a:r>
            <a:r>
              <a:rPr lang="en-US" b="1" dirty="0">
                <a:solidFill>
                  <a:schemeClr val="tx2">
                    <a:lumMod val="50000"/>
                  </a:schemeClr>
                </a:solidFill>
                <a:latin typeface="+mn-lt"/>
              </a:rPr>
              <a:t> in twee </a:t>
            </a:r>
            <a:r>
              <a:rPr lang="en-US" b="1" dirty="0" err="1">
                <a:solidFill>
                  <a:schemeClr val="tx2">
                    <a:lumMod val="50000"/>
                  </a:schemeClr>
                </a:solidFill>
                <a:latin typeface="+mn-lt"/>
              </a:rPr>
              <a:t>werelden</a:t>
            </a:r>
            <a:r>
              <a:rPr lang="en-US" b="1" dirty="0">
                <a:solidFill>
                  <a:schemeClr val="tx2">
                    <a:lumMod val="50000"/>
                  </a:schemeClr>
                </a:solidFill>
                <a:latin typeface="+mn-lt"/>
              </a:rPr>
              <a:t>. </a:t>
            </a:r>
            <a:br>
              <a:rPr lang="en-US" b="1" dirty="0">
                <a:solidFill>
                  <a:schemeClr val="tx2">
                    <a:lumMod val="50000"/>
                  </a:schemeClr>
                </a:solidFill>
                <a:latin typeface="+mn-lt"/>
              </a:rPr>
            </a:br>
            <a:r>
              <a:rPr lang="en-US" b="1" dirty="0">
                <a:solidFill>
                  <a:schemeClr val="tx2">
                    <a:lumMod val="50000"/>
                  </a:schemeClr>
                </a:solidFill>
                <a:latin typeface="+mn-lt"/>
              </a:rPr>
              <a:t>Dan </a:t>
            </a:r>
            <a:r>
              <a:rPr lang="en-US" b="1" dirty="0" err="1">
                <a:solidFill>
                  <a:schemeClr val="tx2">
                    <a:lumMod val="50000"/>
                  </a:schemeClr>
                </a:solidFill>
                <a:latin typeface="+mn-lt"/>
              </a:rPr>
              <a:t>wordt</a:t>
            </a:r>
            <a:r>
              <a:rPr lang="en-US" b="1" dirty="0">
                <a:solidFill>
                  <a:schemeClr val="tx2">
                    <a:lumMod val="50000"/>
                  </a:schemeClr>
                </a:solidFill>
                <a:latin typeface="+mn-lt"/>
              </a:rPr>
              <a:t> </a:t>
            </a:r>
            <a:r>
              <a:rPr lang="en-US" b="1" dirty="0" err="1">
                <a:solidFill>
                  <a:schemeClr val="tx2">
                    <a:lumMod val="50000"/>
                  </a:schemeClr>
                </a:solidFill>
                <a:latin typeface="+mn-lt"/>
              </a:rPr>
              <a:t>je</a:t>
            </a:r>
            <a:r>
              <a:rPr lang="en-US" b="1" dirty="0">
                <a:solidFill>
                  <a:schemeClr val="tx2">
                    <a:lumMod val="50000"/>
                  </a:schemeClr>
                </a:solidFill>
                <a:latin typeface="+mn-lt"/>
              </a:rPr>
              <a:t> </a:t>
            </a:r>
            <a:r>
              <a:rPr lang="en-US" b="1" dirty="0" err="1">
                <a:solidFill>
                  <a:schemeClr val="tx2">
                    <a:lumMod val="50000"/>
                  </a:schemeClr>
                </a:solidFill>
                <a:latin typeface="+mn-lt"/>
              </a:rPr>
              <a:t>niet</a:t>
            </a:r>
            <a:r>
              <a:rPr lang="en-US" b="1" dirty="0">
                <a:solidFill>
                  <a:schemeClr val="tx2">
                    <a:lumMod val="50000"/>
                  </a:schemeClr>
                </a:solidFill>
                <a:latin typeface="+mn-lt"/>
              </a:rPr>
              <a:t> </a:t>
            </a:r>
            <a:r>
              <a:rPr lang="en-US" b="1" dirty="0" err="1">
                <a:solidFill>
                  <a:schemeClr val="tx2">
                    <a:lumMod val="50000"/>
                  </a:schemeClr>
                </a:solidFill>
                <a:latin typeface="+mn-lt"/>
              </a:rPr>
              <a:t>altijd</a:t>
            </a:r>
            <a:r>
              <a:rPr lang="en-US" b="1" dirty="0">
                <a:solidFill>
                  <a:schemeClr val="tx2">
                    <a:lumMod val="50000"/>
                  </a:schemeClr>
                </a:solidFill>
                <a:latin typeface="+mn-lt"/>
              </a:rPr>
              <a:t> </a:t>
            </a:r>
            <a:r>
              <a:rPr lang="en-US" b="1" dirty="0" err="1">
                <a:solidFill>
                  <a:schemeClr val="tx2">
                    <a:lumMod val="50000"/>
                  </a:schemeClr>
                </a:solidFill>
                <a:latin typeface="+mn-lt"/>
              </a:rPr>
              <a:t>begrepen</a:t>
            </a:r>
            <a:r>
              <a:rPr lang="en-US" b="1" dirty="0">
                <a:solidFill>
                  <a:schemeClr val="tx2">
                    <a:lumMod val="50000"/>
                  </a:schemeClr>
                </a:solidFill>
                <a:latin typeface="+mn-lt"/>
              </a:rPr>
              <a:t>. </a:t>
            </a:r>
            <a:br>
              <a:rPr lang="en-US" b="1" dirty="0">
                <a:solidFill>
                  <a:schemeClr val="tx2">
                    <a:lumMod val="50000"/>
                  </a:schemeClr>
                </a:solidFill>
                <a:latin typeface="+mn-lt"/>
              </a:rPr>
            </a:br>
            <a:r>
              <a:rPr lang="en-US" b="1" dirty="0" err="1">
                <a:solidFill>
                  <a:schemeClr val="tx2">
                    <a:lumMod val="50000"/>
                  </a:schemeClr>
                </a:solidFill>
                <a:latin typeface="+mn-lt"/>
              </a:rPr>
              <a:t>Jezus</a:t>
            </a:r>
            <a:r>
              <a:rPr lang="en-US" b="1" dirty="0">
                <a:solidFill>
                  <a:schemeClr val="tx2">
                    <a:lumMod val="50000"/>
                  </a:schemeClr>
                </a:solidFill>
                <a:latin typeface="+mn-lt"/>
              </a:rPr>
              <a:t> </a:t>
            </a:r>
            <a:r>
              <a:rPr lang="en-US" b="1" dirty="0" err="1">
                <a:solidFill>
                  <a:schemeClr val="tx2">
                    <a:lumMod val="50000"/>
                  </a:schemeClr>
                </a:solidFill>
                <a:latin typeface="+mn-lt"/>
              </a:rPr>
              <a:t>brengt</a:t>
            </a:r>
            <a:r>
              <a:rPr lang="en-US" b="1" dirty="0">
                <a:solidFill>
                  <a:schemeClr val="tx2">
                    <a:lumMod val="50000"/>
                  </a:schemeClr>
                </a:solidFill>
                <a:latin typeface="+mn-lt"/>
              </a:rPr>
              <a:t> </a:t>
            </a:r>
            <a:r>
              <a:rPr lang="en-US" b="1" dirty="0" err="1">
                <a:solidFill>
                  <a:schemeClr val="tx2">
                    <a:lumMod val="50000"/>
                  </a:schemeClr>
                </a:solidFill>
                <a:latin typeface="+mn-lt"/>
              </a:rPr>
              <a:t>beide</a:t>
            </a:r>
            <a:r>
              <a:rPr lang="en-US" b="1" dirty="0">
                <a:solidFill>
                  <a:schemeClr val="tx2">
                    <a:lumMod val="50000"/>
                  </a:schemeClr>
                </a:solidFill>
                <a:latin typeface="+mn-lt"/>
              </a:rPr>
              <a:t> </a:t>
            </a:r>
            <a:r>
              <a:rPr lang="en-US" b="1" dirty="0" err="1">
                <a:solidFill>
                  <a:schemeClr val="tx2">
                    <a:lumMod val="50000"/>
                  </a:schemeClr>
                </a:solidFill>
                <a:latin typeface="+mn-lt"/>
              </a:rPr>
              <a:t>werelden</a:t>
            </a:r>
            <a:r>
              <a:rPr lang="en-US" b="1" dirty="0">
                <a:solidFill>
                  <a:schemeClr val="tx2">
                    <a:lumMod val="50000"/>
                  </a:schemeClr>
                </a:solidFill>
                <a:latin typeface="+mn-lt"/>
              </a:rPr>
              <a:t> </a:t>
            </a:r>
            <a:r>
              <a:rPr lang="en-US" b="1" dirty="0" err="1">
                <a:solidFill>
                  <a:schemeClr val="tx2">
                    <a:lumMod val="50000"/>
                  </a:schemeClr>
                </a:solidFill>
                <a:latin typeface="+mn-lt"/>
              </a:rPr>
              <a:t>bij</a:t>
            </a:r>
            <a:r>
              <a:rPr lang="en-US" b="1" dirty="0">
                <a:solidFill>
                  <a:schemeClr val="tx2">
                    <a:lumMod val="50000"/>
                  </a:schemeClr>
                </a:solidFill>
                <a:latin typeface="+mn-lt"/>
              </a:rPr>
              <a:t> </a:t>
            </a:r>
            <a:r>
              <a:rPr lang="en-US" b="1" dirty="0" err="1">
                <a:solidFill>
                  <a:schemeClr val="tx2">
                    <a:lumMod val="50000"/>
                  </a:schemeClr>
                </a:solidFill>
                <a:latin typeface="+mn-lt"/>
              </a:rPr>
              <a:t>elkaar</a:t>
            </a:r>
            <a:r>
              <a:rPr lang="en-US" b="1" dirty="0">
                <a:solidFill>
                  <a:schemeClr val="tx2">
                    <a:lumMod val="50000"/>
                  </a:schemeClr>
                </a:solidFill>
                <a:latin typeface="+mn-lt"/>
              </a:rPr>
              <a:t>.</a:t>
            </a:r>
            <a:br>
              <a:rPr lang="en-US" b="1" dirty="0">
                <a:solidFill>
                  <a:schemeClr val="tx2">
                    <a:lumMod val="50000"/>
                  </a:schemeClr>
                </a:solidFill>
                <a:latin typeface="+mn-lt"/>
              </a:rPr>
            </a:br>
            <a:r>
              <a:rPr lang="en-US" b="1" dirty="0" err="1">
                <a:solidFill>
                  <a:schemeClr val="tx2">
                    <a:lumMod val="50000"/>
                  </a:schemeClr>
                </a:solidFill>
                <a:latin typeface="+mn-lt"/>
              </a:rPr>
              <a:t>Vertrouwen</a:t>
            </a:r>
            <a:r>
              <a:rPr lang="en-US" b="1" dirty="0">
                <a:solidFill>
                  <a:schemeClr val="tx2">
                    <a:lumMod val="50000"/>
                  </a:schemeClr>
                </a:solidFill>
                <a:latin typeface="+mn-lt"/>
              </a:rPr>
              <a:t> </a:t>
            </a:r>
            <a:r>
              <a:rPr lang="en-US" b="1" dirty="0" err="1">
                <a:solidFill>
                  <a:schemeClr val="tx2">
                    <a:lumMod val="50000"/>
                  </a:schemeClr>
                </a:solidFill>
                <a:latin typeface="+mn-lt"/>
              </a:rPr>
              <a:t>maakt</a:t>
            </a:r>
            <a:r>
              <a:rPr lang="en-US" b="1" dirty="0">
                <a:solidFill>
                  <a:schemeClr val="tx2">
                    <a:lumMod val="50000"/>
                  </a:schemeClr>
                </a:solidFill>
                <a:latin typeface="+mn-lt"/>
              </a:rPr>
              <a:t> </a:t>
            </a:r>
            <a:r>
              <a:rPr lang="en-US" b="1" dirty="0" err="1">
                <a:solidFill>
                  <a:schemeClr val="tx2">
                    <a:lumMod val="50000"/>
                  </a:schemeClr>
                </a:solidFill>
                <a:latin typeface="+mn-lt"/>
              </a:rPr>
              <a:t>luisteren</a:t>
            </a:r>
            <a:r>
              <a:rPr lang="en-US" b="1" dirty="0">
                <a:solidFill>
                  <a:schemeClr val="tx2">
                    <a:lumMod val="50000"/>
                  </a:schemeClr>
                </a:solidFill>
                <a:latin typeface="+mn-lt"/>
              </a:rPr>
              <a:t> </a:t>
            </a:r>
            <a:r>
              <a:rPr lang="en-US" b="1" dirty="0" err="1">
                <a:solidFill>
                  <a:schemeClr val="tx2">
                    <a:lumMod val="50000"/>
                  </a:schemeClr>
                </a:solidFill>
                <a:latin typeface="+mn-lt"/>
              </a:rPr>
              <a:t>veilig</a:t>
            </a:r>
            <a:r>
              <a:rPr lang="en-US" b="1" dirty="0">
                <a:solidFill>
                  <a:schemeClr val="tx2">
                    <a:lumMod val="50000"/>
                  </a:schemeClr>
                </a:solidFill>
                <a:latin typeface="+mn-lt"/>
              </a:rPr>
              <a:t>. </a:t>
            </a:r>
            <a:br>
              <a:rPr lang="en-US" b="1" dirty="0">
                <a:solidFill>
                  <a:schemeClr val="tx2">
                    <a:lumMod val="50000"/>
                  </a:schemeClr>
                </a:solidFill>
                <a:latin typeface="+mn-lt"/>
              </a:rPr>
            </a:br>
            <a:r>
              <a:rPr lang="en-US" b="1" dirty="0">
                <a:solidFill>
                  <a:schemeClr val="tx2">
                    <a:lumMod val="50000"/>
                  </a:schemeClr>
                </a:solidFill>
                <a:latin typeface="+mn-lt"/>
              </a:rPr>
              <a:t>Dan </a:t>
            </a:r>
            <a:r>
              <a:rPr lang="en-US" b="1" dirty="0" err="1">
                <a:solidFill>
                  <a:schemeClr val="tx2">
                    <a:lumMod val="50000"/>
                  </a:schemeClr>
                </a:solidFill>
                <a:latin typeface="+mn-lt"/>
              </a:rPr>
              <a:t>hoef</a:t>
            </a:r>
            <a:r>
              <a:rPr lang="en-US" b="1" dirty="0">
                <a:solidFill>
                  <a:schemeClr val="tx2">
                    <a:lumMod val="50000"/>
                  </a:schemeClr>
                </a:solidFill>
                <a:latin typeface="+mn-lt"/>
              </a:rPr>
              <a:t> </a:t>
            </a:r>
            <a:r>
              <a:rPr lang="en-US" b="1" dirty="0" err="1">
                <a:solidFill>
                  <a:schemeClr val="tx2">
                    <a:lumMod val="50000"/>
                  </a:schemeClr>
                </a:solidFill>
                <a:latin typeface="+mn-lt"/>
              </a:rPr>
              <a:t>je</a:t>
            </a:r>
            <a:r>
              <a:rPr lang="en-US" b="1" dirty="0">
                <a:solidFill>
                  <a:schemeClr val="tx2">
                    <a:lumMod val="50000"/>
                  </a:schemeClr>
                </a:solidFill>
                <a:latin typeface="+mn-lt"/>
              </a:rPr>
              <a:t> </a:t>
            </a:r>
            <a:r>
              <a:rPr lang="en-US" b="1" dirty="0" err="1">
                <a:solidFill>
                  <a:schemeClr val="tx2">
                    <a:lumMod val="50000"/>
                  </a:schemeClr>
                </a:solidFill>
                <a:latin typeface="+mn-lt"/>
              </a:rPr>
              <a:t>dus</a:t>
            </a:r>
            <a:r>
              <a:rPr lang="en-US" b="1" dirty="0">
                <a:solidFill>
                  <a:schemeClr val="tx2">
                    <a:lumMod val="50000"/>
                  </a:schemeClr>
                </a:solidFill>
                <a:latin typeface="+mn-lt"/>
              </a:rPr>
              <a:t> </a:t>
            </a:r>
            <a:r>
              <a:rPr lang="en-US" b="1" dirty="0" err="1">
                <a:solidFill>
                  <a:schemeClr val="tx2">
                    <a:lumMod val="50000"/>
                  </a:schemeClr>
                </a:solidFill>
                <a:latin typeface="+mn-lt"/>
              </a:rPr>
              <a:t>niet</a:t>
            </a:r>
            <a:r>
              <a:rPr lang="en-US" b="1" dirty="0">
                <a:solidFill>
                  <a:schemeClr val="tx2">
                    <a:lumMod val="50000"/>
                  </a:schemeClr>
                </a:solidFill>
                <a:latin typeface="+mn-lt"/>
              </a:rPr>
              <a:t> </a:t>
            </a:r>
            <a:r>
              <a:rPr lang="en-US" b="1" dirty="0" err="1">
                <a:solidFill>
                  <a:schemeClr val="tx2">
                    <a:lumMod val="50000"/>
                  </a:schemeClr>
                </a:solidFill>
                <a:latin typeface="+mn-lt"/>
              </a:rPr>
              <a:t>alles</a:t>
            </a:r>
            <a:r>
              <a:rPr lang="en-US" b="1" dirty="0">
                <a:solidFill>
                  <a:schemeClr val="tx2">
                    <a:lumMod val="50000"/>
                  </a:schemeClr>
                </a:solidFill>
                <a:latin typeface="+mn-lt"/>
              </a:rPr>
              <a:t> </a:t>
            </a:r>
            <a:r>
              <a:rPr lang="en-US" b="1" dirty="0" err="1">
                <a:solidFill>
                  <a:schemeClr val="tx2">
                    <a:lumMod val="50000"/>
                  </a:schemeClr>
                </a:solidFill>
                <a:latin typeface="+mn-lt"/>
              </a:rPr>
              <a:t>te</a:t>
            </a:r>
            <a:r>
              <a:rPr lang="en-US" b="1" dirty="0">
                <a:solidFill>
                  <a:schemeClr val="tx2">
                    <a:lumMod val="50000"/>
                  </a:schemeClr>
                </a:solidFill>
                <a:latin typeface="+mn-lt"/>
              </a:rPr>
              <a:t> </a:t>
            </a:r>
            <a:r>
              <a:rPr lang="en-US" b="1" dirty="0" err="1">
                <a:solidFill>
                  <a:schemeClr val="tx2">
                    <a:lumMod val="50000"/>
                  </a:schemeClr>
                </a:solidFill>
                <a:latin typeface="+mn-lt"/>
              </a:rPr>
              <a:t>begrijpen</a:t>
            </a:r>
            <a:r>
              <a:rPr lang="en-US" b="1" dirty="0">
                <a:solidFill>
                  <a:schemeClr val="tx2">
                    <a:lumMod val="50000"/>
                  </a:schemeClr>
                </a:solidFill>
                <a:latin typeface="+mn-lt"/>
              </a:rPr>
              <a:t>. </a:t>
            </a:r>
            <a:br>
              <a:rPr lang="en-US" b="1" dirty="0">
                <a:solidFill>
                  <a:schemeClr val="tx2">
                    <a:lumMod val="50000"/>
                  </a:schemeClr>
                </a:solidFill>
                <a:latin typeface="+mn-lt"/>
              </a:rPr>
            </a:br>
            <a:r>
              <a:rPr lang="en-US" b="1" dirty="0" err="1">
                <a:latin typeface="+mn-lt"/>
              </a:rPr>
              <a:t>En</a:t>
            </a:r>
            <a:r>
              <a:rPr lang="en-US" b="1" dirty="0">
                <a:latin typeface="+mn-lt"/>
              </a:rPr>
              <a:t> </a:t>
            </a:r>
            <a:r>
              <a:rPr lang="en-US" b="1" dirty="0" err="1">
                <a:latin typeface="+mn-lt"/>
              </a:rPr>
              <a:t>laat</a:t>
            </a:r>
            <a:r>
              <a:rPr lang="en-US" b="1" dirty="0">
                <a:latin typeface="+mn-lt"/>
              </a:rPr>
              <a:t> God </a:t>
            </a:r>
            <a:r>
              <a:rPr lang="en-US" b="1" dirty="0" err="1">
                <a:latin typeface="+mn-lt"/>
              </a:rPr>
              <a:t>ons</a:t>
            </a:r>
            <a:r>
              <a:rPr lang="en-US" b="1" dirty="0">
                <a:latin typeface="+mn-lt"/>
              </a:rPr>
              <a:t> </a:t>
            </a:r>
            <a:r>
              <a:rPr lang="en-US" b="1" dirty="0" err="1">
                <a:latin typeface="+mn-lt"/>
              </a:rPr>
              <a:t>groeien</a:t>
            </a:r>
            <a:r>
              <a:rPr lang="en-US" b="1" dirty="0">
                <a:latin typeface="+mn-lt"/>
              </a:rPr>
              <a:t>.</a:t>
            </a:r>
          </a:p>
        </p:txBody>
      </p:sp>
      <p:sp>
        <p:nvSpPr>
          <p:cNvPr id="3" name="TextBox 2">
            <a:extLst>
              <a:ext uri="{FF2B5EF4-FFF2-40B4-BE49-F238E27FC236}">
                <a16:creationId xmlns:a16="http://schemas.microsoft.com/office/drawing/2014/main" id="{B4A1849F-0357-5046-8786-D788C899FE58}"/>
              </a:ext>
            </a:extLst>
          </p:cNvPr>
          <p:cNvSpPr txBox="1"/>
          <p:nvPr/>
        </p:nvSpPr>
        <p:spPr>
          <a:xfrm>
            <a:off x="1987825" y="5398895"/>
            <a:ext cx="9527736" cy="1077218"/>
          </a:xfrm>
          <a:prstGeom prst="rect">
            <a:avLst/>
          </a:prstGeom>
          <a:noFill/>
        </p:spPr>
        <p:txBody>
          <a:bodyPr wrap="none" rtlCol="0">
            <a:spAutoFit/>
          </a:bodyPr>
          <a:lstStyle/>
          <a:p>
            <a:r>
              <a:rPr lang="en-US" sz="3200" i="1" dirty="0" err="1"/>
              <a:t>Jezus</a:t>
            </a:r>
            <a:r>
              <a:rPr lang="en-US" sz="3200" i="1" dirty="0"/>
              <a:t> </a:t>
            </a:r>
            <a:r>
              <a:rPr lang="en-US" sz="3200" i="1" dirty="0" err="1"/>
              <a:t>groeide</a:t>
            </a:r>
            <a:r>
              <a:rPr lang="en-US" sz="3200" i="1" dirty="0"/>
              <a:t> </a:t>
            </a:r>
            <a:r>
              <a:rPr lang="en-US" sz="3200" i="1" dirty="0" err="1"/>
              <a:t>verder</a:t>
            </a:r>
            <a:r>
              <a:rPr lang="en-US" sz="3200" i="1" dirty="0"/>
              <a:t> op, </a:t>
            </a:r>
            <a:r>
              <a:rPr lang="en-US" sz="3200" i="1" dirty="0" err="1"/>
              <a:t>en</a:t>
            </a:r>
            <a:r>
              <a:rPr lang="en-US" sz="3200" i="1" dirty="0"/>
              <a:t> </a:t>
            </a:r>
            <a:r>
              <a:rPr lang="en-US" sz="3200" i="1" dirty="0" err="1"/>
              <a:t>zijn</a:t>
            </a:r>
            <a:r>
              <a:rPr lang="en-US" sz="3200" i="1" dirty="0"/>
              <a:t> </a:t>
            </a:r>
            <a:r>
              <a:rPr lang="en-US" sz="3200" i="1" dirty="0" err="1"/>
              <a:t>wijsheid</a:t>
            </a:r>
            <a:r>
              <a:rPr lang="en-US" sz="3200" i="1" dirty="0"/>
              <a:t> </a:t>
            </a:r>
            <a:r>
              <a:rPr lang="en-US" sz="3200" i="1" dirty="0" err="1"/>
              <a:t>nam</a:t>
            </a:r>
            <a:r>
              <a:rPr lang="en-US" sz="3200" i="1" dirty="0"/>
              <a:t> </a:t>
            </a:r>
            <a:r>
              <a:rPr lang="en-US" sz="3200" i="1" dirty="0" err="1"/>
              <a:t>nog</a:t>
            </a:r>
            <a:r>
              <a:rPr lang="en-US" sz="3200" i="1" dirty="0"/>
              <a:t> toe.</a:t>
            </a:r>
          </a:p>
          <a:p>
            <a:r>
              <a:rPr lang="en-US" sz="3200" i="1" dirty="0" err="1"/>
              <a:t>Hij</a:t>
            </a:r>
            <a:r>
              <a:rPr lang="en-US" sz="3200" i="1" dirty="0"/>
              <a:t> </a:t>
            </a:r>
            <a:r>
              <a:rPr lang="en-US" sz="3200" i="1" dirty="0" err="1"/>
              <a:t>kwam</a:t>
            </a:r>
            <a:r>
              <a:rPr lang="en-US" sz="3200" i="1" dirty="0"/>
              <a:t> steeds </a:t>
            </a:r>
            <a:r>
              <a:rPr lang="en-US" sz="3200" i="1" dirty="0" err="1"/>
              <a:t>meer</a:t>
            </a:r>
            <a:r>
              <a:rPr lang="en-US" sz="3200" i="1" dirty="0"/>
              <a:t> in de </a:t>
            </a:r>
            <a:r>
              <a:rPr lang="en-US" sz="3200" i="1" dirty="0" err="1"/>
              <a:t>gunst</a:t>
            </a:r>
            <a:r>
              <a:rPr lang="en-US" sz="3200" i="1" dirty="0"/>
              <a:t> </a:t>
            </a:r>
            <a:r>
              <a:rPr lang="en-US" sz="3200" i="1" dirty="0" err="1"/>
              <a:t>bij</a:t>
            </a:r>
            <a:r>
              <a:rPr lang="en-US" sz="3200" i="1" dirty="0"/>
              <a:t> God </a:t>
            </a:r>
            <a:r>
              <a:rPr lang="en-US" sz="3200" i="1" dirty="0" err="1"/>
              <a:t>en</a:t>
            </a:r>
            <a:r>
              <a:rPr lang="en-US" sz="3200" i="1" dirty="0"/>
              <a:t> de </a:t>
            </a:r>
            <a:r>
              <a:rPr lang="en-US" sz="3200" i="1" dirty="0" err="1"/>
              <a:t>mensen</a:t>
            </a:r>
            <a:r>
              <a:rPr lang="en-US" sz="3200" i="1" dirty="0"/>
              <a:t>.</a:t>
            </a:r>
          </a:p>
        </p:txBody>
      </p:sp>
    </p:spTree>
    <p:extLst>
      <p:ext uri="{BB962C8B-B14F-4D97-AF65-F5344CB8AC3E}">
        <p14:creationId xmlns:p14="http://schemas.microsoft.com/office/powerpoint/2010/main" val="29772059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3B53B1-9657-2548-A0F1-245F4A93C223}"/>
              </a:ext>
            </a:extLst>
          </p:cNvPr>
          <p:cNvSpPr>
            <a:spLocks noGrp="1"/>
          </p:cNvSpPr>
          <p:nvPr>
            <p:ph type="title"/>
          </p:nvPr>
        </p:nvSpPr>
        <p:spPr>
          <a:xfrm>
            <a:off x="838200" y="731520"/>
            <a:ext cx="10515600" cy="5205984"/>
          </a:xfrm>
        </p:spPr>
        <p:txBody>
          <a:bodyPr anchor="t">
            <a:normAutofit/>
          </a:bodyPr>
          <a:lstStyle/>
          <a:p>
            <a:pPr>
              <a:lnSpc>
                <a:spcPts val="6000"/>
              </a:lnSpc>
            </a:pPr>
            <a:r>
              <a:rPr lang="en-US" b="1" dirty="0">
                <a:latin typeface="+mn-lt"/>
              </a:rPr>
              <a:t>We </a:t>
            </a:r>
            <a:r>
              <a:rPr lang="en-US" b="1" dirty="0" err="1">
                <a:latin typeface="+mn-lt"/>
              </a:rPr>
              <a:t>leven</a:t>
            </a:r>
            <a:r>
              <a:rPr lang="en-US" b="1" dirty="0">
                <a:latin typeface="+mn-lt"/>
              </a:rPr>
              <a:t> in twee </a:t>
            </a:r>
            <a:r>
              <a:rPr lang="en-US" b="1" dirty="0" err="1">
                <a:latin typeface="+mn-lt"/>
              </a:rPr>
              <a:t>werelden</a:t>
            </a:r>
            <a:r>
              <a:rPr lang="en-US" b="1" dirty="0">
                <a:latin typeface="+mn-lt"/>
              </a:rPr>
              <a:t>. </a:t>
            </a:r>
            <a:br>
              <a:rPr lang="en-US" b="1" dirty="0">
                <a:latin typeface="+mn-lt"/>
              </a:rPr>
            </a:br>
            <a:endParaRPr lang="en-US" b="1" dirty="0">
              <a:latin typeface="+mn-lt"/>
            </a:endParaRPr>
          </a:p>
        </p:txBody>
      </p:sp>
    </p:spTree>
    <p:extLst>
      <p:ext uri="{BB962C8B-B14F-4D97-AF65-F5344CB8AC3E}">
        <p14:creationId xmlns:p14="http://schemas.microsoft.com/office/powerpoint/2010/main" val="3965574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3B53B1-9657-2548-A0F1-245F4A93C223}"/>
              </a:ext>
            </a:extLst>
          </p:cNvPr>
          <p:cNvSpPr>
            <a:spLocks noGrp="1"/>
          </p:cNvSpPr>
          <p:nvPr>
            <p:ph type="title"/>
          </p:nvPr>
        </p:nvSpPr>
        <p:spPr>
          <a:xfrm>
            <a:off x="838200" y="731520"/>
            <a:ext cx="10515600" cy="5205984"/>
          </a:xfrm>
        </p:spPr>
        <p:txBody>
          <a:bodyPr anchor="t">
            <a:normAutofit/>
          </a:bodyPr>
          <a:lstStyle/>
          <a:p>
            <a:pPr>
              <a:lnSpc>
                <a:spcPts val="6000"/>
              </a:lnSpc>
            </a:pPr>
            <a:r>
              <a:rPr lang="en-US" b="1" dirty="0">
                <a:solidFill>
                  <a:schemeClr val="tx2">
                    <a:lumMod val="50000"/>
                  </a:schemeClr>
                </a:solidFill>
                <a:latin typeface="+mn-lt"/>
              </a:rPr>
              <a:t>We </a:t>
            </a:r>
            <a:r>
              <a:rPr lang="en-US" b="1" dirty="0" err="1">
                <a:solidFill>
                  <a:schemeClr val="tx2">
                    <a:lumMod val="50000"/>
                  </a:schemeClr>
                </a:solidFill>
                <a:latin typeface="+mn-lt"/>
              </a:rPr>
              <a:t>leven</a:t>
            </a:r>
            <a:r>
              <a:rPr lang="en-US" b="1" dirty="0">
                <a:solidFill>
                  <a:schemeClr val="tx2">
                    <a:lumMod val="50000"/>
                  </a:schemeClr>
                </a:solidFill>
                <a:latin typeface="+mn-lt"/>
              </a:rPr>
              <a:t> in twee </a:t>
            </a:r>
            <a:r>
              <a:rPr lang="en-US" b="1" dirty="0" err="1">
                <a:solidFill>
                  <a:schemeClr val="tx2">
                    <a:lumMod val="50000"/>
                  </a:schemeClr>
                </a:solidFill>
                <a:latin typeface="+mn-lt"/>
              </a:rPr>
              <a:t>werelden</a:t>
            </a:r>
            <a:r>
              <a:rPr lang="en-US" b="1" dirty="0">
                <a:solidFill>
                  <a:schemeClr val="tx2">
                    <a:lumMod val="50000"/>
                  </a:schemeClr>
                </a:solidFill>
                <a:latin typeface="+mn-lt"/>
              </a:rPr>
              <a:t>. </a:t>
            </a:r>
            <a:br>
              <a:rPr lang="en-US" b="1" dirty="0">
                <a:latin typeface="+mn-lt"/>
              </a:rPr>
            </a:br>
            <a:r>
              <a:rPr lang="en-US" b="1" dirty="0">
                <a:latin typeface="+mn-lt"/>
              </a:rPr>
              <a:t>Dan </a:t>
            </a:r>
            <a:r>
              <a:rPr lang="en-US" b="1" dirty="0" err="1">
                <a:latin typeface="+mn-lt"/>
              </a:rPr>
              <a:t>wordt</a:t>
            </a:r>
            <a:r>
              <a:rPr lang="en-US" b="1" dirty="0">
                <a:latin typeface="+mn-lt"/>
              </a:rPr>
              <a:t> </a:t>
            </a:r>
            <a:r>
              <a:rPr lang="en-US" b="1" dirty="0" err="1">
                <a:latin typeface="+mn-lt"/>
              </a:rPr>
              <a:t>je</a:t>
            </a:r>
            <a:r>
              <a:rPr lang="en-US" b="1" dirty="0">
                <a:latin typeface="+mn-lt"/>
              </a:rPr>
              <a:t> </a:t>
            </a:r>
            <a:r>
              <a:rPr lang="en-US" b="1" dirty="0" err="1">
                <a:latin typeface="+mn-lt"/>
              </a:rPr>
              <a:t>niet</a:t>
            </a:r>
            <a:r>
              <a:rPr lang="en-US" b="1" dirty="0">
                <a:latin typeface="+mn-lt"/>
              </a:rPr>
              <a:t> </a:t>
            </a:r>
            <a:r>
              <a:rPr lang="en-US" b="1" dirty="0" err="1">
                <a:latin typeface="+mn-lt"/>
              </a:rPr>
              <a:t>altijd</a:t>
            </a:r>
            <a:r>
              <a:rPr lang="en-US" b="1" dirty="0">
                <a:latin typeface="+mn-lt"/>
              </a:rPr>
              <a:t> </a:t>
            </a:r>
            <a:r>
              <a:rPr lang="en-US" b="1" dirty="0" err="1">
                <a:latin typeface="+mn-lt"/>
              </a:rPr>
              <a:t>begrepen</a:t>
            </a:r>
            <a:r>
              <a:rPr lang="en-US" b="1" dirty="0">
                <a:latin typeface="+mn-lt"/>
              </a:rPr>
              <a:t>. </a:t>
            </a:r>
            <a:br>
              <a:rPr lang="en-US" b="1" dirty="0">
                <a:latin typeface="+mn-lt"/>
              </a:rPr>
            </a:br>
            <a:endParaRPr lang="en-US" b="1" dirty="0">
              <a:latin typeface="+mn-lt"/>
            </a:endParaRPr>
          </a:p>
        </p:txBody>
      </p:sp>
    </p:spTree>
    <p:extLst>
      <p:ext uri="{BB962C8B-B14F-4D97-AF65-F5344CB8AC3E}">
        <p14:creationId xmlns:p14="http://schemas.microsoft.com/office/powerpoint/2010/main" val="30527770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3B53B1-9657-2548-A0F1-245F4A93C223}"/>
              </a:ext>
            </a:extLst>
          </p:cNvPr>
          <p:cNvSpPr>
            <a:spLocks noGrp="1"/>
          </p:cNvSpPr>
          <p:nvPr>
            <p:ph type="title"/>
          </p:nvPr>
        </p:nvSpPr>
        <p:spPr>
          <a:xfrm>
            <a:off x="838200" y="731520"/>
            <a:ext cx="10515600" cy="5205984"/>
          </a:xfrm>
        </p:spPr>
        <p:txBody>
          <a:bodyPr anchor="t">
            <a:normAutofit/>
          </a:bodyPr>
          <a:lstStyle/>
          <a:p>
            <a:pPr>
              <a:lnSpc>
                <a:spcPts val="6000"/>
              </a:lnSpc>
            </a:pPr>
            <a:r>
              <a:rPr lang="en-US" b="1" dirty="0">
                <a:solidFill>
                  <a:schemeClr val="tx2">
                    <a:lumMod val="50000"/>
                  </a:schemeClr>
                </a:solidFill>
                <a:latin typeface="+mn-lt"/>
              </a:rPr>
              <a:t>We </a:t>
            </a:r>
            <a:r>
              <a:rPr lang="en-US" b="1" dirty="0" err="1">
                <a:solidFill>
                  <a:schemeClr val="tx2">
                    <a:lumMod val="50000"/>
                  </a:schemeClr>
                </a:solidFill>
                <a:latin typeface="+mn-lt"/>
              </a:rPr>
              <a:t>leven</a:t>
            </a:r>
            <a:r>
              <a:rPr lang="en-US" b="1" dirty="0">
                <a:solidFill>
                  <a:schemeClr val="tx2">
                    <a:lumMod val="50000"/>
                  </a:schemeClr>
                </a:solidFill>
                <a:latin typeface="+mn-lt"/>
              </a:rPr>
              <a:t> in twee </a:t>
            </a:r>
            <a:r>
              <a:rPr lang="en-US" b="1" dirty="0" err="1">
                <a:solidFill>
                  <a:schemeClr val="tx2">
                    <a:lumMod val="50000"/>
                  </a:schemeClr>
                </a:solidFill>
                <a:latin typeface="+mn-lt"/>
              </a:rPr>
              <a:t>werelden</a:t>
            </a:r>
            <a:r>
              <a:rPr lang="en-US" b="1" dirty="0">
                <a:solidFill>
                  <a:schemeClr val="tx2">
                    <a:lumMod val="50000"/>
                  </a:schemeClr>
                </a:solidFill>
                <a:latin typeface="+mn-lt"/>
              </a:rPr>
              <a:t>. </a:t>
            </a:r>
            <a:br>
              <a:rPr lang="en-US" b="1" dirty="0">
                <a:latin typeface="+mn-lt"/>
              </a:rPr>
            </a:br>
            <a:r>
              <a:rPr lang="en-US" b="1" dirty="0">
                <a:latin typeface="+mn-lt"/>
              </a:rPr>
              <a:t>Dan </a:t>
            </a:r>
            <a:r>
              <a:rPr lang="en-US" b="1" dirty="0" err="1">
                <a:latin typeface="+mn-lt"/>
              </a:rPr>
              <a:t>wordt</a:t>
            </a:r>
            <a:r>
              <a:rPr lang="en-US" b="1" dirty="0">
                <a:latin typeface="+mn-lt"/>
              </a:rPr>
              <a:t> </a:t>
            </a:r>
            <a:r>
              <a:rPr lang="en-US" b="1" dirty="0" err="1">
                <a:latin typeface="+mn-lt"/>
              </a:rPr>
              <a:t>je</a:t>
            </a:r>
            <a:r>
              <a:rPr lang="en-US" b="1" dirty="0">
                <a:latin typeface="+mn-lt"/>
              </a:rPr>
              <a:t> </a:t>
            </a:r>
            <a:r>
              <a:rPr lang="en-US" b="1" dirty="0" err="1">
                <a:latin typeface="+mn-lt"/>
              </a:rPr>
              <a:t>niet</a:t>
            </a:r>
            <a:r>
              <a:rPr lang="en-US" b="1" dirty="0">
                <a:latin typeface="+mn-lt"/>
              </a:rPr>
              <a:t> </a:t>
            </a:r>
            <a:r>
              <a:rPr lang="en-US" b="1" dirty="0" err="1">
                <a:latin typeface="+mn-lt"/>
              </a:rPr>
              <a:t>altijd</a:t>
            </a:r>
            <a:r>
              <a:rPr lang="en-US" b="1" dirty="0">
                <a:latin typeface="+mn-lt"/>
              </a:rPr>
              <a:t> </a:t>
            </a:r>
            <a:r>
              <a:rPr lang="en-US" b="1" dirty="0" err="1">
                <a:latin typeface="+mn-lt"/>
              </a:rPr>
              <a:t>begrepen</a:t>
            </a:r>
            <a:r>
              <a:rPr lang="en-US" b="1" dirty="0">
                <a:latin typeface="+mn-lt"/>
              </a:rPr>
              <a:t>. </a:t>
            </a:r>
            <a:br>
              <a:rPr lang="en-US" b="1" dirty="0">
                <a:latin typeface="+mn-lt"/>
              </a:rPr>
            </a:br>
            <a:endParaRPr lang="en-US" b="1" dirty="0">
              <a:latin typeface="+mn-lt"/>
            </a:endParaRPr>
          </a:p>
        </p:txBody>
      </p:sp>
      <p:sp>
        <p:nvSpPr>
          <p:cNvPr id="3" name="TextBox 2">
            <a:extLst>
              <a:ext uri="{FF2B5EF4-FFF2-40B4-BE49-F238E27FC236}">
                <a16:creationId xmlns:a16="http://schemas.microsoft.com/office/drawing/2014/main" id="{68807489-9564-D241-BD3C-2F880AC81CB3}"/>
              </a:ext>
            </a:extLst>
          </p:cNvPr>
          <p:cNvSpPr txBox="1"/>
          <p:nvPr/>
        </p:nvSpPr>
        <p:spPr>
          <a:xfrm>
            <a:off x="2474977" y="2950464"/>
            <a:ext cx="8878823" cy="1077218"/>
          </a:xfrm>
          <a:prstGeom prst="rect">
            <a:avLst/>
          </a:prstGeom>
          <a:noFill/>
        </p:spPr>
        <p:txBody>
          <a:bodyPr wrap="square" rtlCol="0">
            <a:spAutoFit/>
          </a:bodyPr>
          <a:lstStyle/>
          <a:p>
            <a:r>
              <a:rPr lang="en-US" sz="3200" i="1" dirty="0"/>
              <a:t>Kind, wat </a:t>
            </a:r>
            <a:r>
              <a:rPr lang="en-US" sz="3200" i="1" dirty="0" err="1"/>
              <a:t>heb</a:t>
            </a:r>
            <a:r>
              <a:rPr lang="en-US" sz="3200" i="1" dirty="0"/>
              <a:t> </a:t>
            </a:r>
            <a:r>
              <a:rPr lang="en-US" sz="3200" i="1" dirty="0" err="1"/>
              <a:t>je</a:t>
            </a:r>
            <a:r>
              <a:rPr lang="en-US" sz="3200" i="1" dirty="0"/>
              <a:t> </a:t>
            </a:r>
            <a:r>
              <a:rPr lang="en-US" sz="3200" i="1" dirty="0" err="1"/>
              <a:t>ons</a:t>
            </a:r>
            <a:r>
              <a:rPr lang="en-US" sz="3200" i="1" dirty="0"/>
              <a:t> </a:t>
            </a:r>
            <a:r>
              <a:rPr lang="en-US" sz="3200" i="1" dirty="0" err="1"/>
              <a:t>aangedaan</a:t>
            </a:r>
            <a:r>
              <a:rPr lang="en-US" sz="3200" i="1" dirty="0"/>
              <a:t>? </a:t>
            </a:r>
            <a:r>
              <a:rPr lang="en-US" sz="3200" i="1" dirty="0" err="1"/>
              <a:t>Je</a:t>
            </a:r>
            <a:r>
              <a:rPr lang="en-US" sz="3200" i="1" dirty="0"/>
              <a:t> </a:t>
            </a:r>
            <a:r>
              <a:rPr lang="en-US" sz="3200" i="1" dirty="0" err="1"/>
              <a:t>vader</a:t>
            </a:r>
            <a:r>
              <a:rPr lang="en-US" sz="3200" i="1" dirty="0"/>
              <a:t> </a:t>
            </a:r>
            <a:r>
              <a:rPr lang="en-US" sz="3200" i="1" dirty="0" err="1"/>
              <a:t>en</a:t>
            </a:r>
            <a:r>
              <a:rPr lang="en-US" sz="3200" i="1" dirty="0"/>
              <a:t> </a:t>
            </a:r>
            <a:r>
              <a:rPr lang="en-US" sz="3200" i="1" dirty="0" err="1"/>
              <a:t>ik</a:t>
            </a:r>
            <a:r>
              <a:rPr lang="en-US" sz="3200" i="1" dirty="0"/>
              <a:t> </a:t>
            </a:r>
            <a:r>
              <a:rPr lang="en-US" sz="3200" i="1" dirty="0" err="1"/>
              <a:t>hebben</a:t>
            </a:r>
            <a:r>
              <a:rPr lang="en-US" sz="3200" i="1" dirty="0"/>
              <a:t> met angst in het hart </a:t>
            </a:r>
            <a:r>
              <a:rPr lang="en-US" sz="3200" i="1" dirty="0" err="1"/>
              <a:t>naar</a:t>
            </a:r>
            <a:r>
              <a:rPr lang="en-US" sz="3200" i="1" dirty="0"/>
              <a:t> </a:t>
            </a:r>
            <a:r>
              <a:rPr lang="en-US" sz="3200" i="1" dirty="0" err="1"/>
              <a:t>je</a:t>
            </a:r>
            <a:r>
              <a:rPr lang="en-US" sz="3200" i="1" dirty="0"/>
              <a:t> </a:t>
            </a:r>
            <a:r>
              <a:rPr lang="en-US" sz="3200" i="1" dirty="0" err="1"/>
              <a:t>gezocht</a:t>
            </a:r>
            <a:r>
              <a:rPr lang="en-US" sz="3200" i="1" dirty="0"/>
              <a:t>.    </a:t>
            </a:r>
            <a:r>
              <a:rPr lang="en-US" sz="2400" i="1" dirty="0"/>
              <a:t>(vs 48)</a:t>
            </a:r>
          </a:p>
        </p:txBody>
      </p:sp>
    </p:spTree>
    <p:extLst>
      <p:ext uri="{BB962C8B-B14F-4D97-AF65-F5344CB8AC3E}">
        <p14:creationId xmlns:p14="http://schemas.microsoft.com/office/powerpoint/2010/main" val="5862505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3B53B1-9657-2548-A0F1-245F4A93C223}"/>
              </a:ext>
            </a:extLst>
          </p:cNvPr>
          <p:cNvSpPr>
            <a:spLocks noGrp="1"/>
          </p:cNvSpPr>
          <p:nvPr>
            <p:ph type="title"/>
          </p:nvPr>
        </p:nvSpPr>
        <p:spPr>
          <a:xfrm>
            <a:off x="838200" y="731520"/>
            <a:ext cx="10515600" cy="5205984"/>
          </a:xfrm>
        </p:spPr>
        <p:txBody>
          <a:bodyPr anchor="t">
            <a:normAutofit/>
          </a:bodyPr>
          <a:lstStyle/>
          <a:p>
            <a:pPr>
              <a:lnSpc>
                <a:spcPts val="6000"/>
              </a:lnSpc>
            </a:pPr>
            <a:r>
              <a:rPr lang="en-US" b="1" dirty="0">
                <a:solidFill>
                  <a:schemeClr val="tx2">
                    <a:lumMod val="50000"/>
                  </a:schemeClr>
                </a:solidFill>
                <a:latin typeface="+mn-lt"/>
              </a:rPr>
              <a:t>We </a:t>
            </a:r>
            <a:r>
              <a:rPr lang="en-US" b="1" dirty="0" err="1">
                <a:solidFill>
                  <a:schemeClr val="tx2">
                    <a:lumMod val="50000"/>
                  </a:schemeClr>
                </a:solidFill>
                <a:latin typeface="+mn-lt"/>
              </a:rPr>
              <a:t>leven</a:t>
            </a:r>
            <a:r>
              <a:rPr lang="en-US" b="1" dirty="0">
                <a:solidFill>
                  <a:schemeClr val="tx2">
                    <a:lumMod val="50000"/>
                  </a:schemeClr>
                </a:solidFill>
                <a:latin typeface="+mn-lt"/>
              </a:rPr>
              <a:t> in twee </a:t>
            </a:r>
            <a:r>
              <a:rPr lang="en-US" b="1" dirty="0" err="1">
                <a:solidFill>
                  <a:schemeClr val="tx2">
                    <a:lumMod val="50000"/>
                  </a:schemeClr>
                </a:solidFill>
                <a:latin typeface="+mn-lt"/>
              </a:rPr>
              <a:t>werelden</a:t>
            </a:r>
            <a:r>
              <a:rPr lang="en-US" b="1" dirty="0">
                <a:solidFill>
                  <a:schemeClr val="tx2">
                    <a:lumMod val="50000"/>
                  </a:schemeClr>
                </a:solidFill>
                <a:latin typeface="+mn-lt"/>
              </a:rPr>
              <a:t>. </a:t>
            </a:r>
            <a:br>
              <a:rPr lang="en-US" b="1" dirty="0">
                <a:latin typeface="+mn-lt"/>
              </a:rPr>
            </a:br>
            <a:r>
              <a:rPr lang="en-US" b="1" dirty="0">
                <a:latin typeface="+mn-lt"/>
              </a:rPr>
              <a:t>Dan </a:t>
            </a:r>
            <a:r>
              <a:rPr lang="en-US" b="1" dirty="0" err="1">
                <a:latin typeface="+mn-lt"/>
              </a:rPr>
              <a:t>wordt</a:t>
            </a:r>
            <a:r>
              <a:rPr lang="en-US" b="1" dirty="0">
                <a:latin typeface="+mn-lt"/>
              </a:rPr>
              <a:t> </a:t>
            </a:r>
            <a:r>
              <a:rPr lang="en-US" b="1" dirty="0" err="1">
                <a:latin typeface="+mn-lt"/>
              </a:rPr>
              <a:t>je</a:t>
            </a:r>
            <a:r>
              <a:rPr lang="en-US" b="1" dirty="0">
                <a:latin typeface="+mn-lt"/>
              </a:rPr>
              <a:t> </a:t>
            </a:r>
            <a:r>
              <a:rPr lang="en-US" b="1" dirty="0" err="1">
                <a:latin typeface="+mn-lt"/>
              </a:rPr>
              <a:t>niet</a:t>
            </a:r>
            <a:r>
              <a:rPr lang="en-US" b="1" dirty="0">
                <a:latin typeface="+mn-lt"/>
              </a:rPr>
              <a:t> </a:t>
            </a:r>
            <a:r>
              <a:rPr lang="en-US" b="1" dirty="0" err="1">
                <a:latin typeface="+mn-lt"/>
              </a:rPr>
              <a:t>altijd</a:t>
            </a:r>
            <a:r>
              <a:rPr lang="en-US" b="1" dirty="0">
                <a:latin typeface="+mn-lt"/>
              </a:rPr>
              <a:t> </a:t>
            </a:r>
            <a:r>
              <a:rPr lang="en-US" b="1" dirty="0" err="1">
                <a:latin typeface="+mn-lt"/>
              </a:rPr>
              <a:t>begrepen</a:t>
            </a:r>
            <a:r>
              <a:rPr lang="en-US" b="1" dirty="0">
                <a:latin typeface="+mn-lt"/>
              </a:rPr>
              <a:t>. </a:t>
            </a:r>
            <a:br>
              <a:rPr lang="en-US" b="1" dirty="0">
                <a:latin typeface="+mn-lt"/>
              </a:rPr>
            </a:br>
            <a:endParaRPr lang="en-US" b="1" dirty="0">
              <a:latin typeface="+mn-lt"/>
            </a:endParaRPr>
          </a:p>
        </p:txBody>
      </p:sp>
      <p:sp>
        <p:nvSpPr>
          <p:cNvPr id="3" name="TextBox 2">
            <a:extLst>
              <a:ext uri="{FF2B5EF4-FFF2-40B4-BE49-F238E27FC236}">
                <a16:creationId xmlns:a16="http://schemas.microsoft.com/office/drawing/2014/main" id="{68807489-9564-D241-BD3C-2F880AC81CB3}"/>
              </a:ext>
            </a:extLst>
          </p:cNvPr>
          <p:cNvSpPr txBox="1"/>
          <p:nvPr/>
        </p:nvSpPr>
        <p:spPr>
          <a:xfrm>
            <a:off x="2474977" y="2950464"/>
            <a:ext cx="8878823" cy="1077218"/>
          </a:xfrm>
          <a:prstGeom prst="rect">
            <a:avLst/>
          </a:prstGeom>
          <a:noFill/>
        </p:spPr>
        <p:txBody>
          <a:bodyPr wrap="square" rtlCol="0">
            <a:spAutoFit/>
          </a:bodyPr>
          <a:lstStyle/>
          <a:p>
            <a:r>
              <a:rPr lang="en-US" sz="3200" i="1" dirty="0">
                <a:solidFill>
                  <a:schemeClr val="tx2">
                    <a:lumMod val="75000"/>
                  </a:schemeClr>
                </a:solidFill>
              </a:rPr>
              <a:t>Kind, wat </a:t>
            </a:r>
            <a:r>
              <a:rPr lang="en-US" sz="3200" i="1" dirty="0" err="1">
                <a:solidFill>
                  <a:schemeClr val="tx2">
                    <a:lumMod val="75000"/>
                  </a:schemeClr>
                </a:solidFill>
              </a:rPr>
              <a:t>heb</a:t>
            </a:r>
            <a:r>
              <a:rPr lang="en-US" sz="3200" i="1" dirty="0">
                <a:solidFill>
                  <a:schemeClr val="tx2">
                    <a:lumMod val="75000"/>
                  </a:schemeClr>
                </a:solidFill>
              </a:rPr>
              <a:t> </a:t>
            </a:r>
            <a:r>
              <a:rPr lang="en-US" sz="3200" i="1" dirty="0" err="1">
                <a:solidFill>
                  <a:schemeClr val="tx2">
                    <a:lumMod val="75000"/>
                  </a:schemeClr>
                </a:solidFill>
              </a:rPr>
              <a:t>je</a:t>
            </a:r>
            <a:r>
              <a:rPr lang="en-US" sz="3200" i="1" dirty="0">
                <a:solidFill>
                  <a:schemeClr val="tx2">
                    <a:lumMod val="75000"/>
                  </a:schemeClr>
                </a:solidFill>
              </a:rPr>
              <a:t> </a:t>
            </a:r>
            <a:r>
              <a:rPr lang="en-US" sz="3200" i="1" dirty="0" err="1">
                <a:solidFill>
                  <a:schemeClr val="tx2">
                    <a:lumMod val="75000"/>
                  </a:schemeClr>
                </a:solidFill>
              </a:rPr>
              <a:t>ons</a:t>
            </a:r>
            <a:r>
              <a:rPr lang="en-US" sz="3200" i="1" dirty="0">
                <a:solidFill>
                  <a:schemeClr val="tx2">
                    <a:lumMod val="75000"/>
                  </a:schemeClr>
                </a:solidFill>
              </a:rPr>
              <a:t> </a:t>
            </a:r>
            <a:r>
              <a:rPr lang="en-US" sz="3200" i="1" dirty="0" err="1">
                <a:solidFill>
                  <a:schemeClr val="tx2">
                    <a:lumMod val="75000"/>
                  </a:schemeClr>
                </a:solidFill>
              </a:rPr>
              <a:t>aangedaan</a:t>
            </a:r>
            <a:r>
              <a:rPr lang="en-US" sz="3200" i="1" dirty="0">
                <a:solidFill>
                  <a:schemeClr val="tx2">
                    <a:lumMod val="75000"/>
                  </a:schemeClr>
                </a:solidFill>
              </a:rPr>
              <a:t>? </a:t>
            </a:r>
            <a:r>
              <a:rPr lang="en-US" sz="3200" i="1" dirty="0" err="1">
                <a:solidFill>
                  <a:schemeClr val="tx2">
                    <a:lumMod val="75000"/>
                  </a:schemeClr>
                </a:solidFill>
              </a:rPr>
              <a:t>Je</a:t>
            </a:r>
            <a:r>
              <a:rPr lang="en-US" sz="3200" i="1" dirty="0">
                <a:solidFill>
                  <a:schemeClr val="tx2">
                    <a:lumMod val="75000"/>
                  </a:schemeClr>
                </a:solidFill>
              </a:rPr>
              <a:t> </a:t>
            </a:r>
            <a:r>
              <a:rPr lang="en-US" sz="3200" i="1" dirty="0" err="1">
                <a:solidFill>
                  <a:schemeClr val="tx2">
                    <a:lumMod val="75000"/>
                  </a:schemeClr>
                </a:solidFill>
              </a:rPr>
              <a:t>vader</a:t>
            </a:r>
            <a:r>
              <a:rPr lang="en-US" sz="3200" i="1" dirty="0">
                <a:solidFill>
                  <a:schemeClr val="tx2">
                    <a:lumMod val="75000"/>
                  </a:schemeClr>
                </a:solidFill>
              </a:rPr>
              <a:t> </a:t>
            </a:r>
            <a:r>
              <a:rPr lang="en-US" sz="3200" i="1" dirty="0" err="1">
                <a:solidFill>
                  <a:schemeClr val="tx2">
                    <a:lumMod val="75000"/>
                  </a:schemeClr>
                </a:solidFill>
              </a:rPr>
              <a:t>en</a:t>
            </a:r>
            <a:r>
              <a:rPr lang="en-US" sz="3200" i="1" dirty="0">
                <a:solidFill>
                  <a:schemeClr val="tx2">
                    <a:lumMod val="75000"/>
                  </a:schemeClr>
                </a:solidFill>
              </a:rPr>
              <a:t> </a:t>
            </a:r>
            <a:r>
              <a:rPr lang="en-US" sz="3200" i="1" dirty="0" err="1">
                <a:solidFill>
                  <a:schemeClr val="tx2">
                    <a:lumMod val="75000"/>
                  </a:schemeClr>
                </a:solidFill>
              </a:rPr>
              <a:t>ik</a:t>
            </a:r>
            <a:r>
              <a:rPr lang="en-US" sz="3200" i="1" dirty="0">
                <a:solidFill>
                  <a:schemeClr val="tx2">
                    <a:lumMod val="75000"/>
                  </a:schemeClr>
                </a:solidFill>
              </a:rPr>
              <a:t> </a:t>
            </a:r>
            <a:r>
              <a:rPr lang="en-US" sz="3200" i="1" dirty="0" err="1">
                <a:solidFill>
                  <a:schemeClr val="tx2">
                    <a:lumMod val="75000"/>
                  </a:schemeClr>
                </a:solidFill>
              </a:rPr>
              <a:t>hebben</a:t>
            </a:r>
            <a:r>
              <a:rPr lang="en-US" sz="3200" i="1" dirty="0">
                <a:solidFill>
                  <a:schemeClr val="tx2">
                    <a:lumMod val="75000"/>
                  </a:schemeClr>
                </a:solidFill>
              </a:rPr>
              <a:t> met angst in het hart </a:t>
            </a:r>
            <a:r>
              <a:rPr lang="en-US" sz="3200" i="1" dirty="0" err="1">
                <a:solidFill>
                  <a:schemeClr val="tx2">
                    <a:lumMod val="75000"/>
                  </a:schemeClr>
                </a:solidFill>
              </a:rPr>
              <a:t>naar</a:t>
            </a:r>
            <a:r>
              <a:rPr lang="en-US" sz="3200" i="1" dirty="0">
                <a:solidFill>
                  <a:schemeClr val="tx2">
                    <a:lumMod val="75000"/>
                  </a:schemeClr>
                </a:solidFill>
              </a:rPr>
              <a:t> </a:t>
            </a:r>
            <a:r>
              <a:rPr lang="en-US" sz="3200" i="1" dirty="0" err="1">
                <a:solidFill>
                  <a:schemeClr val="tx2">
                    <a:lumMod val="75000"/>
                  </a:schemeClr>
                </a:solidFill>
              </a:rPr>
              <a:t>je</a:t>
            </a:r>
            <a:r>
              <a:rPr lang="en-US" sz="3200" i="1" dirty="0">
                <a:solidFill>
                  <a:schemeClr val="tx2">
                    <a:lumMod val="75000"/>
                  </a:schemeClr>
                </a:solidFill>
              </a:rPr>
              <a:t> </a:t>
            </a:r>
            <a:r>
              <a:rPr lang="en-US" sz="3200" i="1" dirty="0" err="1">
                <a:solidFill>
                  <a:schemeClr val="tx2">
                    <a:lumMod val="75000"/>
                  </a:schemeClr>
                </a:solidFill>
              </a:rPr>
              <a:t>gezocht</a:t>
            </a:r>
            <a:r>
              <a:rPr lang="en-US" sz="3200" i="1" dirty="0">
                <a:solidFill>
                  <a:schemeClr val="tx2">
                    <a:lumMod val="75000"/>
                  </a:schemeClr>
                </a:solidFill>
              </a:rPr>
              <a:t>.    </a:t>
            </a:r>
            <a:r>
              <a:rPr lang="en-US" sz="2400" i="1" dirty="0">
                <a:solidFill>
                  <a:schemeClr val="tx2">
                    <a:lumMod val="75000"/>
                  </a:schemeClr>
                </a:solidFill>
              </a:rPr>
              <a:t>(vs 48)</a:t>
            </a:r>
          </a:p>
        </p:txBody>
      </p:sp>
      <p:sp>
        <p:nvSpPr>
          <p:cNvPr id="4" name="Rectangle 3">
            <a:extLst>
              <a:ext uri="{FF2B5EF4-FFF2-40B4-BE49-F238E27FC236}">
                <a16:creationId xmlns:a16="http://schemas.microsoft.com/office/drawing/2014/main" id="{0CD15726-F91C-6240-9022-18D3CA401642}"/>
              </a:ext>
            </a:extLst>
          </p:cNvPr>
          <p:cNvSpPr/>
          <p:nvPr/>
        </p:nvSpPr>
        <p:spPr>
          <a:xfrm>
            <a:off x="2474977" y="4608576"/>
            <a:ext cx="8878823" cy="1077218"/>
          </a:xfrm>
          <a:prstGeom prst="rect">
            <a:avLst/>
          </a:prstGeom>
        </p:spPr>
        <p:txBody>
          <a:bodyPr wrap="square">
            <a:spAutoFit/>
          </a:bodyPr>
          <a:lstStyle/>
          <a:p>
            <a:r>
              <a:rPr lang="en-US" sz="3200" i="1" dirty="0" err="1"/>
              <a:t>Waarom</a:t>
            </a:r>
            <a:r>
              <a:rPr lang="en-US" sz="3200" i="1" dirty="0"/>
              <a:t> </a:t>
            </a:r>
            <a:r>
              <a:rPr lang="en-US" sz="3200" i="1" dirty="0" err="1"/>
              <a:t>hebt</a:t>
            </a:r>
            <a:r>
              <a:rPr lang="en-US" sz="3200" i="1" dirty="0"/>
              <a:t> u </a:t>
            </a:r>
            <a:r>
              <a:rPr lang="en-US" sz="3200" i="1" dirty="0" err="1"/>
              <a:t>naar</a:t>
            </a:r>
            <a:r>
              <a:rPr lang="en-US" sz="3200" i="1" dirty="0"/>
              <a:t> me </a:t>
            </a:r>
            <a:r>
              <a:rPr lang="en-US" sz="3200" i="1" dirty="0" err="1"/>
              <a:t>gezocht</a:t>
            </a:r>
            <a:r>
              <a:rPr lang="en-US" sz="3200" i="1" dirty="0"/>
              <a:t>? </a:t>
            </a:r>
            <a:r>
              <a:rPr lang="en-US" sz="3200" i="1" dirty="0" err="1"/>
              <a:t>Wist</a:t>
            </a:r>
            <a:r>
              <a:rPr lang="en-US" sz="3200" i="1" dirty="0"/>
              <a:t> u </a:t>
            </a:r>
            <a:r>
              <a:rPr lang="en-US" sz="3200" i="1" dirty="0" err="1"/>
              <a:t>niet</a:t>
            </a:r>
            <a:r>
              <a:rPr lang="en-US" sz="3200" i="1" dirty="0"/>
              <a:t> </a:t>
            </a:r>
            <a:br>
              <a:rPr lang="en-US" sz="3200" i="1" dirty="0"/>
            </a:br>
            <a:r>
              <a:rPr lang="en-US" sz="3200" i="1" dirty="0" err="1"/>
              <a:t>dat</a:t>
            </a:r>
            <a:r>
              <a:rPr lang="en-US" sz="3200" i="1" dirty="0"/>
              <a:t> </a:t>
            </a:r>
            <a:r>
              <a:rPr lang="en-US" sz="3200" i="1" dirty="0" err="1"/>
              <a:t>ik</a:t>
            </a:r>
            <a:r>
              <a:rPr lang="en-US" sz="3200" i="1" dirty="0"/>
              <a:t> het huis van </a:t>
            </a:r>
            <a:r>
              <a:rPr lang="en-US" sz="3200" i="1" dirty="0" err="1"/>
              <a:t>mijn</a:t>
            </a:r>
            <a:r>
              <a:rPr lang="en-US" sz="3200" i="1" dirty="0"/>
              <a:t> </a:t>
            </a:r>
            <a:r>
              <a:rPr lang="en-US" sz="3200" i="1" dirty="0" err="1"/>
              <a:t>vader</a:t>
            </a:r>
            <a:r>
              <a:rPr lang="en-US" sz="3200" i="1" dirty="0"/>
              <a:t> </a:t>
            </a:r>
            <a:r>
              <a:rPr lang="en-US" sz="3200" i="1" dirty="0" err="1"/>
              <a:t>moest</a:t>
            </a:r>
            <a:r>
              <a:rPr lang="en-US" sz="3200" i="1" dirty="0"/>
              <a:t> </a:t>
            </a:r>
            <a:r>
              <a:rPr lang="en-US" sz="3200" i="1" dirty="0" err="1"/>
              <a:t>zijn</a:t>
            </a:r>
            <a:r>
              <a:rPr lang="en-US" sz="3200" i="1" dirty="0"/>
              <a:t>? 	      </a:t>
            </a:r>
            <a:r>
              <a:rPr lang="en-US" sz="2400" i="1" dirty="0"/>
              <a:t>(vs 49)</a:t>
            </a:r>
          </a:p>
        </p:txBody>
      </p:sp>
    </p:spTree>
    <p:extLst>
      <p:ext uri="{BB962C8B-B14F-4D97-AF65-F5344CB8AC3E}">
        <p14:creationId xmlns:p14="http://schemas.microsoft.com/office/powerpoint/2010/main" val="25323225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3B53B1-9657-2548-A0F1-245F4A93C223}"/>
              </a:ext>
            </a:extLst>
          </p:cNvPr>
          <p:cNvSpPr>
            <a:spLocks noGrp="1"/>
          </p:cNvSpPr>
          <p:nvPr>
            <p:ph type="title"/>
          </p:nvPr>
        </p:nvSpPr>
        <p:spPr>
          <a:xfrm>
            <a:off x="838200" y="731520"/>
            <a:ext cx="10515600" cy="5205984"/>
          </a:xfrm>
        </p:spPr>
        <p:txBody>
          <a:bodyPr anchor="t">
            <a:normAutofit/>
          </a:bodyPr>
          <a:lstStyle/>
          <a:p>
            <a:pPr>
              <a:lnSpc>
                <a:spcPts val="6000"/>
              </a:lnSpc>
            </a:pPr>
            <a:r>
              <a:rPr lang="en-US" b="1" dirty="0">
                <a:solidFill>
                  <a:schemeClr val="tx2">
                    <a:lumMod val="50000"/>
                  </a:schemeClr>
                </a:solidFill>
                <a:latin typeface="+mn-lt"/>
              </a:rPr>
              <a:t>We </a:t>
            </a:r>
            <a:r>
              <a:rPr lang="en-US" b="1" dirty="0" err="1">
                <a:solidFill>
                  <a:schemeClr val="tx2">
                    <a:lumMod val="50000"/>
                  </a:schemeClr>
                </a:solidFill>
                <a:latin typeface="+mn-lt"/>
              </a:rPr>
              <a:t>leven</a:t>
            </a:r>
            <a:r>
              <a:rPr lang="en-US" b="1" dirty="0">
                <a:solidFill>
                  <a:schemeClr val="tx2">
                    <a:lumMod val="50000"/>
                  </a:schemeClr>
                </a:solidFill>
                <a:latin typeface="+mn-lt"/>
              </a:rPr>
              <a:t> in twee </a:t>
            </a:r>
            <a:r>
              <a:rPr lang="en-US" b="1" dirty="0" err="1">
                <a:solidFill>
                  <a:schemeClr val="tx2">
                    <a:lumMod val="50000"/>
                  </a:schemeClr>
                </a:solidFill>
                <a:latin typeface="+mn-lt"/>
              </a:rPr>
              <a:t>werelden</a:t>
            </a:r>
            <a:r>
              <a:rPr lang="en-US" b="1" dirty="0">
                <a:solidFill>
                  <a:schemeClr val="tx2">
                    <a:lumMod val="50000"/>
                  </a:schemeClr>
                </a:solidFill>
                <a:latin typeface="+mn-lt"/>
              </a:rPr>
              <a:t>. </a:t>
            </a:r>
            <a:br>
              <a:rPr lang="en-US" b="1" dirty="0">
                <a:latin typeface="+mn-lt"/>
              </a:rPr>
            </a:br>
            <a:r>
              <a:rPr lang="en-US" b="1" dirty="0">
                <a:latin typeface="+mn-lt"/>
              </a:rPr>
              <a:t>Dan </a:t>
            </a:r>
            <a:r>
              <a:rPr lang="en-US" b="1" dirty="0" err="1">
                <a:latin typeface="+mn-lt"/>
              </a:rPr>
              <a:t>wordt</a:t>
            </a:r>
            <a:r>
              <a:rPr lang="en-US" b="1" dirty="0">
                <a:latin typeface="+mn-lt"/>
              </a:rPr>
              <a:t> </a:t>
            </a:r>
            <a:r>
              <a:rPr lang="en-US" b="1" dirty="0" err="1">
                <a:latin typeface="+mn-lt"/>
              </a:rPr>
              <a:t>je</a:t>
            </a:r>
            <a:r>
              <a:rPr lang="en-US" b="1" dirty="0">
                <a:latin typeface="+mn-lt"/>
              </a:rPr>
              <a:t> </a:t>
            </a:r>
            <a:r>
              <a:rPr lang="en-US" b="1" dirty="0" err="1">
                <a:latin typeface="+mn-lt"/>
              </a:rPr>
              <a:t>niet</a:t>
            </a:r>
            <a:r>
              <a:rPr lang="en-US" b="1" dirty="0">
                <a:latin typeface="+mn-lt"/>
              </a:rPr>
              <a:t> </a:t>
            </a:r>
            <a:r>
              <a:rPr lang="en-US" b="1" dirty="0" err="1">
                <a:latin typeface="+mn-lt"/>
              </a:rPr>
              <a:t>altijd</a:t>
            </a:r>
            <a:r>
              <a:rPr lang="en-US" b="1" dirty="0">
                <a:latin typeface="+mn-lt"/>
              </a:rPr>
              <a:t> </a:t>
            </a:r>
            <a:r>
              <a:rPr lang="en-US" b="1" dirty="0" err="1">
                <a:latin typeface="+mn-lt"/>
              </a:rPr>
              <a:t>begrepen</a:t>
            </a:r>
            <a:r>
              <a:rPr lang="en-US" b="1" dirty="0">
                <a:latin typeface="+mn-lt"/>
              </a:rPr>
              <a:t>. </a:t>
            </a:r>
            <a:br>
              <a:rPr lang="en-US" b="1" dirty="0">
                <a:latin typeface="+mn-lt"/>
              </a:rPr>
            </a:br>
            <a:endParaRPr lang="en-US" b="1" dirty="0">
              <a:latin typeface="+mn-lt"/>
            </a:endParaRPr>
          </a:p>
        </p:txBody>
      </p:sp>
    </p:spTree>
    <p:extLst>
      <p:ext uri="{BB962C8B-B14F-4D97-AF65-F5344CB8AC3E}">
        <p14:creationId xmlns:p14="http://schemas.microsoft.com/office/powerpoint/2010/main" val="35592096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3B53B1-9657-2548-A0F1-245F4A93C223}"/>
              </a:ext>
            </a:extLst>
          </p:cNvPr>
          <p:cNvSpPr>
            <a:spLocks noGrp="1"/>
          </p:cNvSpPr>
          <p:nvPr>
            <p:ph type="title"/>
          </p:nvPr>
        </p:nvSpPr>
        <p:spPr>
          <a:xfrm>
            <a:off x="838200" y="731520"/>
            <a:ext cx="10515600" cy="5205984"/>
          </a:xfrm>
        </p:spPr>
        <p:txBody>
          <a:bodyPr anchor="t">
            <a:normAutofit/>
          </a:bodyPr>
          <a:lstStyle/>
          <a:p>
            <a:pPr>
              <a:lnSpc>
                <a:spcPts val="6000"/>
              </a:lnSpc>
            </a:pPr>
            <a:r>
              <a:rPr lang="en-US" b="1" dirty="0">
                <a:solidFill>
                  <a:schemeClr val="tx2">
                    <a:lumMod val="50000"/>
                  </a:schemeClr>
                </a:solidFill>
                <a:latin typeface="+mn-lt"/>
              </a:rPr>
              <a:t>We </a:t>
            </a:r>
            <a:r>
              <a:rPr lang="en-US" b="1" dirty="0" err="1">
                <a:solidFill>
                  <a:schemeClr val="tx2">
                    <a:lumMod val="50000"/>
                  </a:schemeClr>
                </a:solidFill>
                <a:latin typeface="+mn-lt"/>
              </a:rPr>
              <a:t>leven</a:t>
            </a:r>
            <a:r>
              <a:rPr lang="en-US" b="1" dirty="0">
                <a:solidFill>
                  <a:schemeClr val="tx2">
                    <a:lumMod val="50000"/>
                  </a:schemeClr>
                </a:solidFill>
                <a:latin typeface="+mn-lt"/>
              </a:rPr>
              <a:t> in twee </a:t>
            </a:r>
            <a:r>
              <a:rPr lang="en-US" b="1" dirty="0" err="1">
                <a:solidFill>
                  <a:schemeClr val="tx2">
                    <a:lumMod val="50000"/>
                  </a:schemeClr>
                </a:solidFill>
                <a:latin typeface="+mn-lt"/>
              </a:rPr>
              <a:t>werelden</a:t>
            </a:r>
            <a:r>
              <a:rPr lang="en-US" b="1" dirty="0">
                <a:solidFill>
                  <a:schemeClr val="tx2">
                    <a:lumMod val="50000"/>
                  </a:schemeClr>
                </a:solidFill>
                <a:latin typeface="+mn-lt"/>
              </a:rPr>
              <a:t>. </a:t>
            </a:r>
            <a:br>
              <a:rPr lang="en-US" b="1" dirty="0">
                <a:solidFill>
                  <a:schemeClr val="tx2">
                    <a:lumMod val="50000"/>
                  </a:schemeClr>
                </a:solidFill>
                <a:latin typeface="+mn-lt"/>
              </a:rPr>
            </a:br>
            <a:r>
              <a:rPr lang="en-US" b="1" dirty="0">
                <a:solidFill>
                  <a:schemeClr val="tx2">
                    <a:lumMod val="50000"/>
                  </a:schemeClr>
                </a:solidFill>
                <a:latin typeface="+mn-lt"/>
              </a:rPr>
              <a:t>Dan </a:t>
            </a:r>
            <a:r>
              <a:rPr lang="en-US" b="1" dirty="0" err="1">
                <a:solidFill>
                  <a:schemeClr val="tx2">
                    <a:lumMod val="50000"/>
                  </a:schemeClr>
                </a:solidFill>
                <a:latin typeface="+mn-lt"/>
              </a:rPr>
              <a:t>wordt</a:t>
            </a:r>
            <a:r>
              <a:rPr lang="en-US" b="1" dirty="0">
                <a:solidFill>
                  <a:schemeClr val="tx2">
                    <a:lumMod val="50000"/>
                  </a:schemeClr>
                </a:solidFill>
                <a:latin typeface="+mn-lt"/>
              </a:rPr>
              <a:t> </a:t>
            </a:r>
            <a:r>
              <a:rPr lang="en-US" b="1" dirty="0" err="1">
                <a:solidFill>
                  <a:schemeClr val="tx2">
                    <a:lumMod val="50000"/>
                  </a:schemeClr>
                </a:solidFill>
                <a:latin typeface="+mn-lt"/>
              </a:rPr>
              <a:t>je</a:t>
            </a:r>
            <a:r>
              <a:rPr lang="en-US" b="1" dirty="0">
                <a:solidFill>
                  <a:schemeClr val="tx2">
                    <a:lumMod val="50000"/>
                  </a:schemeClr>
                </a:solidFill>
                <a:latin typeface="+mn-lt"/>
              </a:rPr>
              <a:t> </a:t>
            </a:r>
            <a:r>
              <a:rPr lang="en-US" b="1" dirty="0" err="1">
                <a:solidFill>
                  <a:schemeClr val="tx2">
                    <a:lumMod val="50000"/>
                  </a:schemeClr>
                </a:solidFill>
                <a:latin typeface="+mn-lt"/>
              </a:rPr>
              <a:t>niet</a:t>
            </a:r>
            <a:r>
              <a:rPr lang="en-US" b="1" dirty="0">
                <a:solidFill>
                  <a:schemeClr val="tx2">
                    <a:lumMod val="50000"/>
                  </a:schemeClr>
                </a:solidFill>
                <a:latin typeface="+mn-lt"/>
              </a:rPr>
              <a:t> </a:t>
            </a:r>
            <a:r>
              <a:rPr lang="en-US" b="1" dirty="0" err="1">
                <a:solidFill>
                  <a:schemeClr val="tx2">
                    <a:lumMod val="50000"/>
                  </a:schemeClr>
                </a:solidFill>
                <a:latin typeface="+mn-lt"/>
              </a:rPr>
              <a:t>altijd</a:t>
            </a:r>
            <a:r>
              <a:rPr lang="en-US" b="1" dirty="0">
                <a:solidFill>
                  <a:schemeClr val="tx2">
                    <a:lumMod val="50000"/>
                  </a:schemeClr>
                </a:solidFill>
                <a:latin typeface="+mn-lt"/>
              </a:rPr>
              <a:t> </a:t>
            </a:r>
            <a:r>
              <a:rPr lang="en-US" b="1" dirty="0" err="1">
                <a:solidFill>
                  <a:schemeClr val="tx2">
                    <a:lumMod val="50000"/>
                  </a:schemeClr>
                </a:solidFill>
                <a:latin typeface="+mn-lt"/>
              </a:rPr>
              <a:t>begrepen</a:t>
            </a:r>
            <a:r>
              <a:rPr lang="en-US" b="1" dirty="0">
                <a:solidFill>
                  <a:schemeClr val="tx2">
                    <a:lumMod val="50000"/>
                  </a:schemeClr>
                </a:solidFill>
                <a:latin typeface="+mn-lt"/>
              </a:rPr>
              <a:t>. </a:t>
            </a:r>
            <a:br>
              <a:rPr lang="en-US" b="1" dirty="0">
                <a:solidFill>
                  <a:schemeClr val="tx2">
                    <a:lumMod val="50000"/>
                  </a:schemeClr>
                </a:solidFill>
                <a:latin typeface="+mn-lt"/>
              </a:rPr>
            </a:br>
            <a:r>
              <a:rPr lang="en-US" b="1" dirty="0" err="1">
                <a:latin typeface="+mn-lt"/>
              </a:rPr>
              <a:t>Jezus</a:t>
            </a:r>
            <a:r>
              <a:rPr lang="en-US" b="1" dirty="0">
                <a:latin typeface="+mn-lt"/>
              </a:rPr>
              <a:t> </a:t>
            </a:r>
            <a:r>
              <a:rPr lang="en-US" b="1" dirty="0" err="1">
                <a:latin typeface="+mn-lt"/>
              </a:rPr>
              <a:t>brengt</a:t>
            </a:r>
            <a:r>
              <a:rPr lang="en-US" b="1" dirty="0">
                <a:latin typeface="+mn-lt"/>
              </a:rPr>
              <a:t> </a:t>
            </a:r>
            <a:r>
              <a:rPr lang="en-US" b="1" dirty="0" err="1">
                <a:latin typeface="+mn-lt"/>
              </a:rPr>
              <a:t>beide</a:t>
            </a:r>
            <a:r>
              <a:rPr lang="en-US" b="1" dirty="0">
                <a:latin typeface="+mn-lt"/>
              </a:rPr>
              <a:t> </a:t>
            </a:r>
            <a:r>
              <a:rPr lang="en-US" b="1" dirty="0" err="1">
                <a:latin typeface="+mn-lt"/>
              </a:rPr>
              <a:t>werelden</a:t>
            </a:r>
            <a:r>
              <a:rPr lang="en-US" b="1" dirty="0">
                <a:latin typeface="+mn-lt"/>
              </a:rPr>
              <a:t> </a:t>
            </a:r>
            <a:r>
              <a:rPr lang="en-US" b="1" dirty="0" err="1">
                <a:latin typeface="+mn-lt"/>
              </a:rPr>
              <a:t>bij</a:t>
            </a:r>
            <a:r>
              <a:rPr lang="en-US" b="1" dirty="0">
                <a:latin typeface="+mn-lt"/>
              </a:rPr>
              <a:t> </a:t>
            </a:r>
            <a:r>
              <a:rPr lang="en-US" b="1" dirty="0" err="1">
                <a:latin typeface="+mn-lt"/>
              </a:rPr>
              <a:t>elkaar</a:t>
            </a:r>
            <a:r>
              <a:rPr lang="en-US" b="1" dirty="0">
                <a:latin typeface="+mn-lt"/>
              </a:rPr>
              <a:t>.</a:t>
            </a:r>
            <a:br>
              <a:rPr lang="en-US" b="1" dirty="0">
                <a:solidFill>
                  <a:schemeClr val="tx2">
                    <a:lumMod val="50000"/>
                  </a:schemeClr>
                </a:solidFill>
                <a:latin typeface="+mn-lt"/>
              </a:rPr>
            </a:br>
            <a:endParaRPr lang="en-US" b="1" dirty="0">
              <a:solidFill>
                <a:schemeClr val="tx2">
                  <a:lumMod val="50000"/>
                </a:schemeClr>
              </a:solidFill>
              <a:latin typeface="+mn-lt"/>
            </a:endParaRPr>
          </a:p>
        </p:txBody>
      </p:sp>
    </p:spTree>
    <p:extLst>
      <p:ext uri="{BB962C8B-B14F-4D97-AF65-F5344CB8AC3E}">
        <p14:creationId xmlns:p14="http://schemas.microsoft.com/office/powerpoint/2010/main" val="15533703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3B53B1-9657-2548-A0F1-245F4A93C223}"/>
              </a:ext>
            </a:extLst>
          </p:cNvPr>
          <p:cNvSpPr>
            <a:spLocks noGrp="1"/>
          </p:cNvSpPr>
          <p:nvPr>
            <p:ph type="title"/>
          </p:nvPr>
        </p:nvSpPr>
        <p:spPr>
          <a:xfrm>
            <a:off x="838200" y="731520"/>
            <a:ext cx="10515600" cy="5205984"/>
          </a:xfrm>
        </p:spPr>
        <p:txBody>
          <a:bodyPr anchor="t">
            <a:normAutofit/>
          </a:bodyPr>
          <a:lstStyle/>
          <a:p>
            <a:pPr>
              <a:lnSpc>
                <a:spcPts val="6000"/>
              </a:lnSpc>
            </a:pPr>
            <a:r>
              <a:rPr lang="en-US" b="1" dirty="0">
                <a:solidFill>
                  <a:schemeClr val="tx2">
                    <a:lumMod val="50000"/>
                  </a:schemeClr>
                </a:solidFill>
                <a:latin typeface="+mn-lt"/>
              </a:rPr>
              <a:t>We </a:t>
            </a:r>
            <a:r>
              <a:rPr lang="en-US" b="1" dirty="0" err="1">
                <a:solidFill>
                  <a:schemeClr val="tx2">
                    <a:lumMod val="50000"/>
                  </a:schemeClr>
                </a:solidFill>
                <a:latin typeface="+mn-lt"/>
              </a:rPr>
              <a:t>leven</a:t>
            </a:r>
            <a:r>
              <a:rPr lang="en-US" b="1" dirty="0">
                <a:solidFill>
                  <a:schemeClr val="tx2">
                    <a:lumMod val="50000"/>
                  </a:schemeClr>
                </a:solidFill>
                <a:latin typeface="+mn-lt"/>
              </a:rPr>
              <a:t> in twee </a:t>
            </a:r>
            <a:r>
              <a:rPr lang="en-US" b="1" dirty="0" err="1">
                <a:solidFill>
                  <a:schemeClr val="tx2">
                    <a:lumMod val="50000"/>
                  </a:schemeClr>
                </a:solidFill>
                <a:latin typeface="+mn-lt"/>
              </a:rPr>
              <a:t>werelden</a:t>
            </a:r>
            <a:r>
              <a:rPr lang="en-US" b="1" dirty="0">
                <a:solidFill>
                  <a:schemeClr val="tx2">
                    <a:lumMod val="50000"/>
                  </a:schemeClr>
                </a:solidFill>
                <a:latin typeface="+mn-lt"/>
              </a:rPr>
              <a:t>. </a:t>
            </a:r>
            <a:br>
              <a:rPr lang="en-US" b="1" dirty="0">
                <a:solidFill>
                  <a:schemeClr val="tx2">
                    <a:lumMod val="50000"/>
                  </a:schemeClr>
                </a:solidFill>
                <a:latin typeface="+mn-lt"/>
              </a:rPr>
            </a:br>
            <a:r>
              <a:rPr lang="en-US" b="1" dirty="0">
                <a:solidFill>
                  <a:schemeClr val="tx2">
                    <a:lumMod val="50000"/>
                  </a:schemeClr>
                </a:solidFill>
                <a:latin typeface="+mn-lt"/>
              </a:rPr>
              <a:t>Dan </a:t>
            </a:r>
            <a:r>
              <a:rPr lang="en-US" b="1" dirty="0" err="1">
                <a:solidFill>
                  <a:schemeClr val="tx2">
                    <a:lumMod val="50000"/>
                  </a:schemeClr>
                </a:solidFill>
                <a:latin typeface="+mn-lt"/>
              </a:rPr>
              <a:t>wordt</a:t>
            </a:r>
            <a:r>
              <a:rPr lang="en-US" b="1" dirty="0">
                <a:solidFill>
                  <a:schemeClr val="tx2">
                    <a:lumMod val="50000"/>
                  </a:schemeClr>
                </a:solidFill>
                <a:latin typeface="+mn-lt"/>
              </a:rPr>
              <a:t> </a:t>
            </a:r>
            <a:r>
              <a:rPr lang="en-US" b="1" dirty="0" err="1">
                <a:solidFill>
                  <a:schemeClr val="tx2">
                    <a:lumMod val="50000"/>
                  </a:schemeClr>
                </a:solidFill>
                <a:latin typeface="+mn-lt"/>
              </a:rPr>
              <a:t>je</a:t>
            </a:r>
            <a:r>
              <a:rPr lang="en-US" b="1" dirty="0">
                <a:solidFill>
                  <a:schemeClr val="tx2">
                    <a:lumMod val="50000"/>
                  </a:schemeClr>
                </a:solidFill>
                <a:latin typeface="+mn-lt"/>
              </a:rPr>
              <a:t> </a:t>
            </a:r>
            <a:r>
              <a:rPr lang="en-US" b="1" dirty="0" err="1">
                <a:solidFill>
                  <a:schemeClr val="tx2">
                    <a:lumMod val="50000"/>
                  </a:schemeClr>
                </a:solidFill>
                <a:latin typeface="+mn-lt"/>
              </a:rPr>
              <a:t>niet</a:t>
            </a:r>
            <a:r>
              <a:rPr lang="en-US" b="1" dirty="0">
                <a:solidFill>
                  <a:schemeClr val="tx2">
                    <a:lumMod val="50000"/>
                  </a:schemeClr>
                </a:solidFill>
                <a:latin typeface="+mn-lt"/>
              </a:rPr>
              <a:t> </a:t>
            </a:r>
            <a:r>
              <a:rPr lang="en-US" b="1" dirty="0" err="1">
                <a:solidFill>
                  <a:schemeClr val="tx2">
                    <a:lumMod val="50000"/>
                  </a:schemeClr>
                </a:solidFill>
                <a:latin typeface="+mn-lt"/>
              </a:rPr>
              <a:t>altijd</a:t>
            </a:r>
            <a:r>
              <a:rPr lang="en-US" b="1" dirty="0">
                <a:solidFill>
                  <a:schemeClr val="tx2">
                    <a:lumMod val="50000"/>
                  </a:schemeClr>
                </a:solidFill>
                <a:latin typeface="+mn-lt"/>
              </a:rPr>
              <a:t> </a:t>
            </a:r>
            <a:r>
              <a:rPr lang="en-US" b="1" dirty="0" err="1">
                <a:solidFill>
                  <a:schemeClr val="tx2">
                    <a:lumMod val="50000"/>
                  </a:schemeClr>
                </a:solidFill>
                <a:latin typeface="+mn-lt"/>
              </a:rPr>
              <a:t>begrepen</a:t>
            </a:r>
            <a:r>
              <a:rPr lang="en-US" b="1" dirty="0">
                <a:solidFill>
                  <a:schemeClr val="tx2">
                    <a:lumMod val="50000"/>
                  </a:schemeClr>
                </a:solidFill>
                <a:latin typeface="+mn-lt"/>
              </a:rPr>
              <a:t>. </a:t>
            </a:r>
            <a:br>
              <a:rPr lang="en-US" b="1" dirty="0">
                <a:solidFill>
                  <a:schemeClr val="tx2">
                    <a:lumMod val="50000"/>
                  </a:schemeClr>
                </a:solidFill>
                <a:latin typeface="+mn-lt"/>
              </a:rPr>
            </a:br>
            <a:r>
              <a:rPr lang="en-US" b="1" dirty="0" err="1">
                <a:solidFill>
                  <a:schemeClr val="tx2">
                    <a:lumMod val="50000"/>
                  </a:schemeClr>
                </a:solidFill>
                <a:latin typeface="+mn-lt"/>
              </a:rPr>
              <a:t>Jezus</a:t>
            </a:r>
            <a:r>
              <a:rPr lang="en-US" b="1" dirty="0">
                <a:solidFill>
                  <a:schemeClr val="tx2">
                    <a:lumMod val="50000"/>
                  </a:schemeClr>
                </a:solidFill>
                <a:latin typeface="+mn-lt"/>
              </a:rPr>
              <a:t> </a:t>
            </a:r>
            <a:r>
              <a:rPr lang="en-US" b="1" dirty="0" err="1">
                <a:solidFill>
                  <a:schemeClr val="tx2">
                    <a:lumMod val="50000"/>
                  </a:schemeClr>
                </a:solidFill>
                <a:latin typeface="+mn-lt"/>
              </a:rPr>
              <a:t>brengt</a:t>
            </a:r>
            <a:r>
              <a:rPr lang="en-US" b="1" dirty="0">
                <a:solidFill>
                  <a:schemeClr val="tx2">
                    <a:lumMod val="50000"/>
                  </a:schemeClr>
                </a:solidFill>
                <a:latin typeface="+mn-lt"/>
              </a:rPr>
              <a:t> </a:t>
            </a:r>
            <a:r>
              <a:rPr lang="en-US" b="1" dirty="0" err="1">
                <a:solidFill>
                  <a:schemeClr val="tx2">
                    <a:lumMod val="50000"/>
                  </a:schemeClr>
                </a:solidFill>
                <a:latin typeface="+mn-lt"/>
              </a:rPr>
              <a:t>beide</a:t>
            </a:r>
            <a:r>
              <a:rPr lang="en-US" b="1" dirty="0">
                <a:solidFill>
                  <a:schemeClr val="tx2">
                    <a:lumMod val="50000"/>
                  </a:schemeClr>
                </a:solidFill>
                <a:latin typeface="+mn-lt"/>
              </a:rPr>
              <a:t> </a:t>
            </a:r>
            <a:r>
              <a:rPr lang="en-US" b="1" dirty="0" err="1">
                <a:solidFill>
                  <a:schemeClr val="tx2">
                    <a:lumMod val="50000"/>
                  </a:schemeClr>
                </a:solidFill>
                <a:latin typeface="+mn-lt"/>
              </a:rPr>
              <a:t>werelden</a:t>
            </a:r>
            <a:r>
              <a:rPr lang="en-US" b="1" dirty="0">
                <a:solidFill>
                  <a:schemeClr val="tx2">
                    <a:lumMod val="50000"/>
                  </a:schemeClr>
                </a:solidFill>
                <a:latin typeface="+mn-lt"/>
              </a:rPr>
              <a:t> </a:t>
            </a:r>
            <a:r>
              <a:rPr lang="en-US" b="1" dirty="0" err="1">
                <a:solidFill>
                  <a:schemeClr val="tx2">
                    <a:lumMod val="50000"/>
                  </a:schemeClr>
                </a:solidFill>
                <a:latin typeface="+mn-lt"/>
              </a:rPr>
              <a:t>bij</a:t>
            </a:r>
            <a:r>
              <a:rPr lang="en-US" b="1" dirty="0">
                <a:solidFill>
                  <a:schemeClr val="tx2">
                    <a:lumMod val="50000"/>
                  </a:schemeClr>
                </a:solidFill>
                <a:latin typeface="+mn-lt"/>
              </a:rPr>
              <a:t> </a:t>
            </a:r>
            <a:r>
              <a:rPr lang="en-US" b="1" dirty="0" err="1">
                <a:solidFill>
                  <a:schemeClr val="tx2">
                    <a:lumMod val="50000"/>
                  </a:schemeClr>
                </a:solidFill>
                <a:latin typeface="+mn-lt"/>
              </a:rPr>
              <a:t>elkaar</a:t>
            </a:r>
            <a:r>
              <a:rPr lang="en-US" b="1" dirty="0">
                <a:solidFill>
                  <a:schemeClr val="tx2">
                    <a:lumMod val="50000"/>
                  </a:schemeClr>
                </a:solidFill>
                <a:latin typeface="+mn-lt"/>
              </a:rPr>
              <a:t>.</a:t>
            </a:r>
            <a:br>
              <a:rPr lang="en-US" b="1" dirty="0">
                <a:solidFill>
                  <a:schemeClr val="tx2">
                    <a:lumMod val="50000"/>
                  </a:schemeClr>
                </a:solidFill>
                <a:latin typeface="+mn-lt"/>
              </a:rPr>
            </a:br>
            <a:r>
              <a:rPr lang="en-US" b="1" dirty="0" err="1">
                <a:latin typeface="+mn-lt"/>
              </a:rPr>
              <a:t>Vertrouwen</a:t>
            </a:r>
            <a:r>
              <a:rPr lang="en-US" b="1" dirty="0">
                <a:latin typeface="+mn-lt"/>
              </a:rPr>
              <a:t> </a:t>
            </a:r>
            <a:r>
              <a:rPr lang="en-US" b="1" dirty="0" err="1">
                <a:latin typeface="+mn-lt"/>
              </a:rPr>
              <a:t>maakt</a:t>
            </a:r>
            <a:r>
              <a:rPr lang="en-US" b="1" dirty="0">
                <a:latin typeface="+mn-lt"/>
              </a:rPr>
              <a:t> </a:t>
            </a:r>
            <a:r>
              <a:rPr lang="en-US" b="1" dirty="0" err="1">
                <a:latin typeface="+mn-lt"/>
              </a:rPr>
              <a:t>luisteren</a:t>
            </a:r>
            <a:r>
              <a:rPr lang="en-US" b="1" dirty="0">
                <a:latin typeface="+mn-lt"/>
              </a:rPr>
              <a:t> </a:t>
            </a:r>
            <a:r>
              <a:rPr lang="en-US" b="1" dirty="0" err="1">
                <a:latin typeface="+mn-lt"/>
              </a:rPr>
              <a:t>veilig</a:t>
            </a:r>
            <a:r>
              <a:rPr lang="en-US" b="1" dirty="0">
                <a:latin typeface="+mn-lt"/>
              </a:rPr>
              <a:t>. </a:t>
            </a:r>
            <a:br>
              <a:rPr lang="en-US" b="1" dirty="0">
                <a:solidFill>
                  <a:schemeClr val="tx2">
                    <a:lumMod val="50000"/>
                  </a:schemeClr>
                </a:solidFill>
                <a:latin typeface="+mn-lt"/>
              </a:rPr>
            </a:br>
            <a:endParaRPr lang="en-US" b="1" dirty="0">
              <a:solidFill>
                <a:schemeClr val="tx2">
                  <a:lumMod val="50000"/>
                </a:schemeClr>
              </a:solidFill>
              <a:latin typeface="+mn-lt"/>
            </a:endParaRPr>
          </a:p>
        </p:txBody>
      </p:sp>
    </p:spTree>
    <p:extLst>
      <p:ext uri="{BB962C8B-B14F-4D97-AF65-F5344CB8AC3E}">
        <p14:creationId xmlns:p14="http://schemas.microsoft.com/office/powerpoint/2010/main" val="20270413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3B53B1-9657-2548-A0F1-245F4A93C223}"/>
              </a:ext>
            </a:extLst>
          </p:cNvPr>
          <p:cNvSpPr>
            <a:spLocks noGrp="1"/>
          </p:cNvSpPr>
          <p:nvPr>
            <p:ph type="title"/>
          </p:nvPr>
        </p:nvSpPr>
        <p:spPr>
          <a:xfrm>
            <a:off x="838200" y="731520"/>
            <a:ext cx="10515600" cy="5205984"/>
          </a:xfrm>
        </p:spPr>
        <p:txBody>
          <a:bodyPr anchor="t">
            <a:normAutofit/>
          </a:bodyPr>
          <a:lstStyle/>
          <a:p>
            <a:pPr>
              <a:lnSpc>
                <a:spcPts val="6000"/>
              </a:lnSpc>
            </a:pPr>
            <a:r>
              <a:rPr lang="en-US" b="1" dirty="0">
                <a:solidFill>
                  <a:schemeClr val="tx2">
                    <a:lumMod val="50000"/>
                  </a:schemeClr>
                </a:solidFill>
                <a:latin typeface="+mn-lt"/>
              </a:rPr>
              <a:t>We </a:t>
            </a:r>
            <a:r>
              <a:rPr lang="en-US" b="1" dirty="0" err="1">
                <a:solidFill>
                  <a:schemeClr val="tx2">
                    <a:lumMod val="50000"/>
                  </a:schemeClr>
                </a:solidFill>
                <a:latin typeface="+mn-lt"/>
              </a:rPr>
              <a:t>leven</a:t>
            </a:r>
            <a:r>
              <a:rPr lang="en-US" b="1" dirty="0">
                <a:solidFill>
                  <a:schemeClr val="tx2">
                    <a:lumMod val="50000"/>
                  </a:schemeClr>
                </a:solidFill>
                <a:latin typeface="+mn-lt"/>
              </a:rPr>
              <a:t> in twee </a:t>
            </a:r>
            <a:r>
              <a:rPr lang="en-US" b="1" dirty="0" err="1">
                <a:solidFill>
                  <a:schemeClr val="tx2">
                    <a:lumMod val="50000"/>
                  </a:schemeClr>
                </a:solidFill>
                <a:latin typeface="+mn-lt"/>
              </a:rPr>
              <a:t>werelden</a:t>
            </a:r>
            <a:r>
              <a:rPr lang="en-US" b="1" dirty="0">
                <a:solidFill>
                  <a:schemeClr val="tx2">
                    <a:lumMod val="50000"/>
                  </a:schemeClr>
                </a:solidFill>
                <a:latin typeface="+mn-lt"/>
              </a:rPr>
              <a:t>. </a:t>
            </a:r>
            <a:br>
              <a:rPr lang="en-US" b="1" dirty="0">
                <a:solidFill>
                  <a:schemeClr val="tx2">
                    <a:lumMod val="50000"/>
                  </a:schemeClr>
                </a:solidFill>
                <a:latin typeface="+mn-lt"/>
              </a:rPr>
            </a:br>
            <a:r>
              <a:rPr lang="en-US" b="1" dirty="0">
                <a:solidFill>
                  <a:schemeClr val="tx2">
                    <a:lumMod val="50000"/>
                  </a:schemeClr>
                </a:solidFill>
                <a:latin typeface="+mn-lt"/>
              </a:rPr>
              <a:t>Dan </a:t>
            </a:r>
            <a:r>
              <a:rPr lang="en-US" b="1" dirty="0" err="1">
                <a:solidFill>
                  <a:schemeClr val="tx2">
                    <a:lumMod val="50000"/>
                  </a:schemeClr>
                </a:solidFill>
                <a:latin typeface="+mn-lt"/>
              </a:rPr>
              <a:t>wordt</a:t>
            </a:r>
            <a:r>
              <a:rPr lang="en-US" b="1" dirty="0">
                <a:solidFill>
                  <a:schemeClr val="tx2">
                    <a:lumMod val="50000"/>
                  </a:schemeClr>
                </a:solidFill>
                <a:latin typeface="+mn-lt"/>
              </a:rPr>
              <a:t> </a:t>
            </a:r>
            <a:r>
              <a:rPr lang="en-US" b="1" dirty="0" err="1">
                <a:solidFill>
                  <a:schemeClr val="tx2">
                    <a:lumMod val="50000"/>
                  </a:schemeClr>
                </a:solidFill>
                <a:latin typeface="+mn-lt"/>
              </a:rPr>
              <a:t>je</a:t>
            </a:r>
            <a:r>
              <a:rPr lang="en-US" b="1" dirty="0">
                <a:solidFill>
                  <a:schemeClr val="tx2">
                    <a:lumMod val="50000"/>
                  </a:schemeClr>
                </a:solidFill>
                <a:latin typeface="+mn-lt"/>
              </a:rPr>
              <a:t> </a:t>
            </a:r>
            <a:r>
              <a:rPr lang="en-US" b="1" dirty="0" err="1">
                <a:solidFill>
                  <a:schemeClr val="tx2">
                    <a:lumMod val="50000"/>
                  </a:schemeClr>
                </a:solidFill>
                <a:latin typeface="+mn-lt"/>
              </a:rPr>
              <a:t>niet</a:t>
            </a:r>
            <a:r>
              <a:rPr lang="en-US" b="1" dirty="0">
                <a:solidFill>
                  <a:schemeClr val="tx2">
                    <a:lumMod val="50000"/>
                  </a:schemeClr>
                </a:solidFill>
                <a:latin typeface="+mn-lt"/>
              </a:rPr>
              <a:t> </a:t>
            </a:r>
            <a:r>
              <a:rPr lang="en-US" b="1" dirty="0" err="1">
                <a:solidFill>
                  <a:schemeClr val="tx2">
                    <a:lumMod val="50000"/>
                  </a:schemeClr>
                </a:solidFill>
                <a:latin typeface="+mn-lt"/>
              </a:rPr>
              <a:t>altijd</a:t>
            </a:r>
            <a:r>
              <a:rPr lang="en-US" b="1" dirty="0">
                <a:solidFill>
                  <a:schemeClr val="tx2">
                    <a:lumMod val="50000"/>
                  </a:schemeClr>
                </a:solidFill>
                <a:latin typeface="+mn-lt"/>
              </a:rPr>
              <a:t> </a:t>
            </a:r>
            <a:r>
              <a:rPr lang="en-US" b="1" dirty="0" err="1">
                <a:solidFill>
                  <a:schemeClr val="tx2">
                    <a:lumMod val="50000"/>
                  </a:schemeClr>
                </a:solidFill>
                <a:latin typeface="+mn-lt"/>
              </a:rPr>
              <a:t>begrepen</a:t>
            </a:r>
            <a:r>
              <a:rPr lang="en-US" b="1" dirty="0">
                <a:solidFill>
                  <a:schemeClr val="tx2">
                    <a:lumMod val="50000"/>
                  </a:schemeClr>
                </a:solidFill>
                <a:latin typeface="+mn-lt"/>
              </a:rPr>
              <a:t>. </a:t>
            </a:r>
            <a:br>
              <a:rPr lang="en-US" b="1" dirty="0">
                <a:solidFill>
                  <a:schemeClr val="tx2">
                    <a:lumMod val="50000"/>
                  </a:schemeClr>
                </a:solidFill>
                <a:latin typeface="+mn-lt"/>
              </a:rPr>
            </a:br>
            <a:r>
              <a:rPr lang="en-US" b="1" dirty="0" err="1">
                <a:solidFill>
                  <a:schemeClr val="tx2">
                    <a:lumMod val="50000"/>
                  </a:schemeClr>
                </a:solidFill>
                <a:latin typeface="+mn-lt"/>
              </a:rPr>
              <a:t>Jezus</a:t>
            </a:r>
            <a:r>
              <a:rPr lang="en-US" b="1" dirty="0">
                <a:solidFill>
                  <a:schemeClr val="tx2">
                    <a:lumMod val="50000"/>
                  </a:schemeClr>
                </a:solidFill>
                <a:latin typeface="+mn-lt"/>
              </a:rPr>
              <a:t> </a:t>
            </a:r>
            <a:r>
              <a:rPr lang="en-US" b="1" dirty="0" err="1">
                <a:solidFill>
                  <a:schemeClr val="tx2">
                    <a:lumMod val="50000"/>
                  </a:schemeClr>
                </a:solidFill>
                <a:latin typeface="+mn-lt"/>
              </a:rPr>
              <a:t>brengt</a:t>
            </a:r>
            <a:r>
              <a:rPr lang="en-US" b="1" dirty="0">
                <a:solidFill>
                  <a:schemeClr val="tx2">
                    <a:lumMod val="50000"/>
                  </a:schemeClr>
                </a:solidFill>
                <a:latin typeface="+mn-lt"/>
              </a:rPr>
              <a:t> </a:t>
            </a:r>
            <a:r>
              <a:rPr lang="en-US" b="1" dirty="0" err="1">
                <a:solidFill>
                  <a:schemeClr val="tx2">
                    <a:lumMod val="50000"/>
                  </a:schemeClr>
                </a:solidFill>
                <a:latin typeface="+mn-lt"/>
              </a:rPr>
              <a:t>beide</a:t>
            </a:r>
            <a:r>
              <a:rPr lang="en-US" b="1" dirty="0">
                <a:solidFill>
                  <a:schemeClr val="tx2">
                    <a:lumMod val="50000"/>
                  </a:schemeClr>
                </a:solidFill>
                <a:latin typeface="+mn-lt"/>
              </a:rPr>
              <a:t> </a:t>
            </a:r>
            <a:r>
              <a:rPr lang="en-US" b="1" dirty="0" err="1">
                <a:solidFill>
                  <a:schemeClr val="tx2">
                    <a:lumMod val="50000"/>
                  </a:schemeClr>
                </a:solidFill>
                <a:latin typeface="+mn-lt"/>
              </a:rPr>
              <a:t>werelden</a:t>
            </a:r>
            <a:r>
              <a:rPr lang="en-US" b="1" dirty="0">
                <a:solidFill>
                  <a:schemeClr val="tx2">
                    <a:lumMod val="50000"/>
                  </a:schemeClr>
                </a:solidFill>
                <a:latin typeface="+mn-lt"/>
              </a:rPr>
              <a:t> </a:t>
            </a:r>
            <a:r>
              <a:rPr lang="en-US" b="1" dirty="0" err="1">
                <a:solidFill>
                  <a:schemeClr val="tx2">
                    <a:lumMod val="50000"/>
                  </a:schemeClr>
                </a:solidFill>
                <a:latin typeface="+mn-lt"/>
              </a:rPr>
              <a:t>bij</a:t>
            </a:r>
            <a:r>
              <a:rPr lang="en-US" b="1" dirty="0">
                <a:solidFill>
                  <a:schemeClr val="tx2">
                    <a:lumMod val="50000"/>
                  </a:schemeClr>
                </a:solidFill>
                <a:latin typeface="+mn-lt"/>
              </a:rPr>
              <a:t> </a:t>
            </a:r>
            <a:r>
              <a:rPr lang="en-US" b="1" dirty="0" err="1">
                <a:solidFill>
                  <a:schemeClr val="tx2">
                    <a:lumMod val="50000"/>
                  </a:schemeClr>
                </a:solidFill>
                <a:latin typeface="+mn-lt"/>
              </a:rPr>
              <a:t>elkaar</a:t>
            </a:r>
            <a:r>
              <a:rPr lang="en-US" b="1" dirty="0">
                <a:solidFill>
                  <a:schemeClr val="tx2">
                    <a:lumMod val="50000"/>
                  </a:schemeClr>
                </a:solidFill>
                <a:latin typeface="+mn-lt"/>
              </a:rPr>
              <a:t>.</a:t>
            </a:r>
            <a:br>
              <a:rPr lang="en-US" b="1" dirty="0">
                <a:solidFill>
                  <a:schemeClr val="tx2">
                    <a:lumMod val="50000"/>
                  </a:schemeClr>
                </a:solidFill>
                <a:latin typeface="+mn-lt"/>
              </a:rPr>
            </a:br>
            <a:r>
              <a:rPr lang="en-US" b="1" dirty="0" err="1">
                <a:latin typeface="+mn-lt"/>
              </a:rPr>
              <a:t>Vertrouwen</a:t>
            </a:r>
            <a:r>
              <a:rPr lang="en-US" b="1" dirty="0">
                <a:latin typeface="+mn-lt"/>
              </a:rPr>
              <a:t> </a:t>
            </a:r>
            <a:r>
              <a:rPr lang="en-US" b="1" dirty="0" err="1">
                <a:latin typeface="+mn-lt"/>
              </a:rPr>
              <a:t>maakt</a:t>
            </a:r>
            <a:r>
              <a:rPr lang="en-US" b="1" dirty="0">
                <a:latin typeface="+mn-lt"/>
              </a:rPr>
              <a:t> </a:t>
            </a:r>
            <a:r>
              <a:rPr lang="en-US" b="1" dirty="0" err="1">
                <a:latin typeface="+mn-lt"/>
              </a:rPr>
              <a:t>luisteren</a:t>
            </a:r>
            <a:r>
              <a:rPr lang="en-US" b="1" dirty="0">
                <a:latin typeface="+mn-lt"/>
              </a:rPr>
              <a:t> </a:t>
            </a:r>
            <a:r>
              <a:rPr lang="en-US" b="1" dirty="0" err="1">
                <a:latin typeface="+mn-lt"/>
              </a:rPr>
              <a:t>veilig</a:t>
            </a:r>
            <a:r>
              <a:rPr lang="en-US" b="1" dirty="0">
                <a:latin typeface="+mn-lt"/>
              </a:rPr>
              <a:t>. </a:t>
            </a:r>
            <a:br>
              <a:rPr lang="en-US" b="1" dirty="0">
                <a:solidFill>
                  <a:schemeClr val="tx2">
                    <a:lumMod val="50000"/>
                  </a:schemeClr>
                </a:solidFill>
                <a:latin typeface="+mn-lt"/>
              </a:rPr>
            </a:br>
            <a:endParaRPr lang="en-US" b="1" dirty="0">
              <a:solidFill>
                <a:schemeClr val="tx2">
                  <a:lumMod val="50000"/>
                </a:schemeClr>
              </a:solidFill>
              <a:latin typeface="+mn-lt"/>
            </a:endParaRPr>
          </a:p>
        </p:txBody>
      </p:sp>
      <p:sp>
        <p:nvSpPr>
          <p:cNvPr id="3" name="Rectangle 2">
            <a:extLst>
              <a:ext uri="{FF2B5EF4-FFF2-40B4-BE49-F238E27FC236}">
                <a16:creationId xmlns:a16="http://schemas.microsoft.com/office/drawing/2014/main" id="{66C19C3A-0757-8646-B038-47818ED4C64B}"/>
              </a:ext>
            </a:extLst>
          </p:cNvPr>
          <p:cNvSpPr/>
          <p:nvPr/>
        </p:nvSpPr>
        <p:spPr>
          <a:xfrm>
            <a:off x="1993127" y="4367844"/>
            <a:ext cx="9192768" cy="1569660"/>
          </a:xfrm>
          <a:prstGeom prst="rect">
            <a:avLst/>
          </a:prstGeom>
        </p:spPr>
        <p:txBody>
          <a:bodyPr wrap="square">
            <a:spAutoFit/>
          </a:bodyPr>
          <a:lstStyle/>
          <a:p>
            <a:r>
              <a:rPr lang="en-US" sz="3200" i="1" dirty="0" err="1"/>
              <a:t>Kinderen</a:t>
            </a:r>
            <a:r>
              <a:rPr lang="en-US" sz="3200" i="1" dirty="0"/>
              <a:t>, </a:t>
            </a:r>
            <a:r>
              <a:rPr lang="en-US" sz="3200" i="1" dirty="0" err="1"/>
              <a:t>gehoorzaam</a:t>
            </a:r>
            <a:r>
              <a:rPr lang="en-US" sz="3200" i="1" dirty="0"/>
              <a:t> </a:t>
            </a:r>
            <a:r>
              <a:rPr lang="en-US" sz="3200" i="1" dirty="0" err="1"/>
              <a:t>je</a:t>
            </a:r>
            <a:r>
              <a:rPr lang="en-US" sz="3200" i="1" dirty="0"/>
              <a:t> </a:t>
            </a:r>
            <a:r>
              <a:rPr lang="en-US" sz="3200" i="1" dirty="0" err="1"/>
              <a:t>ouders</a:t>
            </a:r>
            <a:r>
              <a:rPr lang="en-US" sz="3200" i="1" dirty="0"/>
              <a:t> in </a:t>
            </a:r>
            <a:r>
              <a:rPr lang="en-US" sz="3200" i="1" dirty="0" err="1"/>
              <a:t>alles</a:t>
            </a:r>
            <a:r>
              <a:rPr lang="en-US" sz="3200" i="1" dirty="0"/>
              <a:t>, want </a:t>
            </a:r>
            <a:r>
              <a:rPr lang="en-US" sz="3200" i="1" dirty="0" err="1"/>
              <a:t>dat</a:t>
            </a:r>
            <a:r>
              <a:rPr lang="en-US" sz="3200" i="1" dirty="0"/>
              <a:t> is de </a:t>
            </a:r>
            <a:r>
              <a:rPr lang="en-US" sz="3200" i="1" dirty="0" err="1"/>
              <a:t>wil</a:t>
            </a:r>
            <a:r>
              <a:rPr lang="en-US" sz="3200" i="1" dirty="0"/>
              <a:t> van de </a:t>
            </a:r>
            <a:r>
              <a:rPr lang="en-US" sz="3200" i="1" dirty="0" err="1"/>
              <a:t>Heer</a:t>
            </a:r>
            <a:r>
              <a:rPr lang="en-US" sz="3200" i="1" dirty="0"/>
              <a:t>. </a:t>
            </a:r>
            <a:r>
              <a:rPr lang="en-US" sz="3200" i="1" dirty="0" err="1"/>
              <a:t>Vaders</a:t>
            </a:r>
            <a:r>
              <a:rPr lang="en-US" sz="3200" i="1" dirty="0"/>
              <a:t>, </a:t>
            </a:r>
            <a:r>
              <a:rPr lang="en-US" sz="3200" i="1" dirty="0" err="1"/>
              <a:t>vit</a:t>
            </a:r>
            <a:r>
              <a:rPr lang="en-US" sz="3200" i="1" dirty="0"/>
              <a:t> </a:t>
            </a:r>
            <a:r>
              <a:rPr lang="en-US" sz="3200" i="1" dirty="0" err="1"/>
              <a:t>niet</a:t>
            </a:r>
            <a:r>
              <a:rPr lang="en-US" sz="3200" i="1" dirty="0"/>
              <a:t> op </a:t>
            </a:r>
            <a:r>
              <a:rPr lang="en-US" sz="3200" i="1" dirty="0" err="1"/>
              <a:t>uw</a:t>
            </a:r>
            <a:r>
              <a:rPr lang="en-US" sz="3200" i="1" dirty="0"/>
              <a:t> </a:t>
            </a:r>
            <a:r>
              <a:rPr lang="en-US" sz="3200" i="1" dirty="0" err="1"/>
              <a:t>kinderen</a:t>
            </a:r>
            <a:r>
              <a:rPr lang="en-US" sz="3200" i="1" dirty="0"/>
              <a:t>, want </a:t>
            </a:r>
            <a:r>
              <a:rPr lang="en-US" sz="3200" i="1" dirty="0" err="1"/>
              <a:t>dat</a:t>
            </a:r>
            <a:r>
              <a:rPr lang="en-US" sz="3200" i="1" dirty="0"/>
              <a:t> </a:t>
            </a:r>
            <a:r>
              <a:rPr lang="en-US" sz="3200" i="1" dirty="0" err="1"/>
              <a:t>maakt</a:t>
            </a:r>
            <a:r>
              <a:rPr lang="en-US" sz="3200" i="1" dirty="0"/>
              <a:t> </a:t>
            </a:r>
            <a:r>
              <a:rPr lang="en-US" sz="3200" i="1" dirty="0" err="1"/>
              <a:t>ze</a:t>
            </a:r>
            <a:r>
              <a:rPr lang="en-US" sz="3200" i="1" dirty="0"/>
              <a:t> </a:t>
            </a:r>
            <a:r>
              <a:rPr lang="en-US" sz="3200" i="1" dirty="0" err="1"/>
              <a:t>moedeloos</a:t>
            </a:r>
            <a:r>
              <a:rPr lang="en-US" sz="3200" i="1" dirty="0"/>
              <a:t>. 		</a:t>
            </a:r>
            <a:r>
              <a:rPr lang="en-US" sz="2400" i="1" dirty="0"/>
              <a:t>   	 (Col.3:20,21)</a:t>
            </a:r>
          </a:p>
        </p:txBody>
      </p:sp>
    </p:spTree>
    <p:extLst>
      <p:ext uri="{BB962C8B-B14F-4D97-AF65-F5344CB8AC3E}">
        <p14:creationId xmlns:p14="http://schemas.microsoft.com/office/powerpoint/2010/main" val="3212962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docProps/app.xml><?xml version="1.0" encoding="utf-8"?>
<Properties xmlns="http://schemas.openxmlformats.org/officeDocument/2006/extended-properties" xmlns:vt="http://schemas.openxmlformats.org/officeDocument/2006/docPropsVTypes">
  <Template>Office Theme</Template>
  <TotalTime>162</TotalTime>
  <Words>514</Words>
  <Application>Microsoft Macintosh PowerPoint</Application>
  <PresentationFormat>Widescreen</PresentationFormat>
  <Paragraphs>20</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Calibri Light</vt:lpstr>
      <vt:lpstr>Office Theme</vt:lpstr>
      <vt:lpstr>PowerPoint Presentation</vt:lpstr>
      <vt:lpstr>We leven in twee werelden.  </vt:lpstr>
      <vt:lpstr>We leven in twee werelden.  Dan wordt je niet altijd begrepen.  </vt:lpstr>
      <vt:lpstr>We leven in twee werelden.  Dan wordt je niet altijd begrepen.  </vt:lpstr>
      <vt:lpstr>We leven in twee werelden.  Dan wordt je niet altijd begrepen.  </vt:lpstr>
      <vt:lpstr>We leven in twee werelden.  Dan wordt je niet altijd begrepen.  </vt:lpstr>
      <vt:lpstr>We leven in twee werelden.  Dan wordt je niet altijd begrepen.  Jezus brengt beide werelden bij elkaar. </vt:lpstr>
      <vt:lpstr>We leven in twee werelden.  Dan wordt je niet altijd begrepen.  Jezus brengt beide werelden bij elkaar. Vertrouwen maakt luisteren veilig.  </vt:lpstr>
      <vt:lpstr>We leven in twee werelden.  Dan wordt je niet altijd begrepen.  Jezus brengt beide werelden bij elkaar. Vertrouwen maakt luisteren veilig.  </vt:lpstr>
      <vt:lpstr>We leven in twee werelden.  Dan wordt je niet altijd begrepen.  Jezus brengt beide werelden bij elkaar. Vertrouwen maakt luisteren veilig.  </vt:lpstr>
      <vt:lpstr>We leven in twee werelden.  Dan wordt je niet altijd begrepen.  Jezus brengt beide werelden bij elkaar. Vertrouwen maakt luisteren veilig.  </vt:lpstr>
      <vt:lpstr>We leven in twee werelden.  Dan wordt je niet altijd begrepen.  Jezus brengt beide werelden bij elkaar. Vertrouwen maakt luisteren veilig.  Dan hoef je dus niet alles te begrijpen.  </vt:lpstr>
      <vt:lpstr>We leven in twee werelden.  Dan wordt je niet altijd begrepen.  Jezus brengt beide werelden bij elkaar. Vertrouwen maakt luisteren veilig.  Dan hoef je dus niet alles te begrijpen.  En laat God ons groeien.</vt:lpstr>
      <vt:lpstr>We leven in twee werelden.  Dan wordt je niet altijd begrepen.  Jezus brengt beide werelden bij elkaar. Vertrouwen maakt luisteren veilig.  Dan hoef je dus niet alles te begrijpen.  En laat God ons groeien.</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Microsoft Office User</cp:lastModifiedBy>
  <cp:revision>5</cp:revision>
  <dcterms:created xsi:type="dcterms:W3CDTF">2026-01-09T12:03:58Z</dcterms:created>
  <dcterms:modified xsi:type="dcterms:W3CDTF">2026-01-09T14:46:34Z</dcterms:modified>
</cp:coreProperties>
</file>